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F2243-94C1-43E3-8C57-036C54FF2390}" v="1" dt="2024-03-29T10:24:41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26"/>
  </p:normalViewPr>
  <p:slideViewPr>
    <p:cSldViewPr snapToGrid="0">
      <p:cViewPr varScale="1">
        <p:scale>
          <a:sx n="95" d="100"/>
          <a:sy n="95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Taraborrelli" userId="4955a06c-0961-46da-8621-e15d0ebbc4de" providerId="ADAL" clId="{F6EF2243-94C1-43E3-8C57-036C54FF2390}"/>
    <pc:docChg chg="custSel delSld modSld">
      <pc:chgData name="Anne Taraborrelli" userId="4955a06c-0961-46da-8621-e15d0ebbc4de" providerId="ADAL" clId="{F6EF2243-94C1-43E3-8C57-036C54FF2390}" dt="2024-04-10T08:44:46.609" v="136" actId="2696"/>
      <pc:docMkLst>
        <pc:docMk/>
      </pc:docMkLst>
      <pc:sldChg chg="del">
        <pc:chgData name="Anne Taraborrelli" userId="4955a06c-0961-46da-8621-e15d0ebbc4de" providerId="ADAL" clId="{F6EF2243-94C1-43E3-8C57-036C54FF2390}" dt="2024-04-10T08:44:46.609" v="136" actId="2696"/>
        <pc:sldMkLst>
          <pc:docMk/>
          <pc:sldMk cId="1232141414" sldId="256"/>
        </pc:sldMkLst>
      </pc:sldChg>
      <pc:sldChg chg="delSp modSp mod">
        <pc:chgData name="Anne Taraborrelli" userId="4955a06c-0961-46da-8621-e15d0ebbc4de" providerId="ADAL" clId="{F6EF2243-94C1-43E3-8C57-036C54FF2390}" dt="2024-04-10T08:44:36.783" v="135" actId="20577"/>
        <pc:sldMkLst>
          <pc:docMk/>
          <pc:sldMk cId="1664644309" sldId="257"/>
        </pc:sldMkLst>
        <pc:spChg chg="mod">
          <ac:chgData name="Anne Taraborrelli" userId="4955a06c-0961-46da-8621-e15d0ebbc4de" providerId="ADAL" clId="{F6EF2243-94C1-43E3-8C57-036C54FF2390}" dt="2024-04-10T08:44:36.783" v="135" actId="20577"/>
          <ac:spMkLst>
            <pc:docMk/>
            <pc:sldMk cId="1664644309" sldId="257"/>
            <ac:spMk id="2" creationId="{F6A0DB50-6AAC-694A-13AE-DA5584A8ED34}"/>
          </ac:spMkLst>
        </pc:spChg>
        <pc:spChg chg="mod">
          <ac:chgData name="Anne Taraborrelli" userId="4955a06c-0961-46da-8621-e15d0ebbc4de" providerId="ADAL" clId="{F6EF2243-94C1-43E3-8C57-036C54FF2390}" dt="2024-04-10T08:43:42.443" v="77" actId="255"/>
          <ac:spMkLst>
            <pc:docMk/>
            <pc:sldMk cId="1664644309" sldId="257"/>
            <ac:spMk id="11" creationId="{7F3B6E48-50E1-2D5A-ED42-7625BF779308}"/>
          </ac:spMkLst>
        </pc:spChg>
        <pc:spChg chg="mod">
          <ac:chgData name="Anne Taraborrelli" userId="4955a06c-0961-46da-8621-e15d0ebbc4de" providerId="ADAL" clId="{F6EF2243-94C1-43E3-8C57-036C54FF2390}" dt="2024-04-10T08:41:30.595" v="15" actId="20577"/>
          <ac:spMkLst>
            <pc:docMk/>
            <pc:sldMk cId="1664644309" sldId="257"/>
            <ac:spMk id="27" creationId="{DAFAA22B-D614-9B67-2A6A-287C68A01829}"/>
          </ac:spMkLst>
        </pc:spChg>
        <pc:spChg chg="del">
          <ac:chgData name="Anne Taraborrelli" userId="4955a06c-0961-46da-8621-e15d0ebbc4de" providerId="ADAL" clId="{F6EF2243-94C1-43E3-8C57-036C54FF2390}" dt="2024-04-10T08:41:33.079" v="16" actId="478"/>
          <ac:spMkLst>
            <pc:docMk/>
            <pc:sldMk cId="1664644309" sldId="257"/>
            <ac:spMk id="28" creationId="{34148AE9-AB79-C135-CA59-69B8DA499BAA}"/>
          </ac:spMkLst>
        </pc:spChg>
        <pc:spChg chg="del mod">
          <ac:chgData name="Anne Taraborrelli" userId="4955a06c-0961-46da-8621-e15d0ebbc4de" providerId="ADAL" clId="{F6EF2243-94C1-43E3-8C57-036C54FF2390}" dt="2024-04-10T08:41:38.653" v="19" actId="478"/>
          <ac:spMkLst>
            <pc:docMk/>
            <pc:sldMk cId="1664644309" sldId="257"/>
            <ac:spMk id="29" creationId="{ABCEAA62-C54E-97C2-A6A7-FBF5F881F126}"/>
          </ac:spMkLst>
        </pc:spChg>
        <pc:spChg chg="mod">
          <ac:chgData name="Anne Taraborrelli" userId="4955a06c-0961-46da-8621-e15d0ebbc4de" providerId="ADAL" clId="{F6EF2243-94C1-43E3-8C57-036C54FF2390}" dt="2024-04-10T08:41:57.122" v="26" actId="1076"/>
          <ac:spMkLst>
            <pc:docMk/>
            <pc:sldMk cId="1664644309" sldId="257"/>
            <ac:spMk id="30" creationId="{E3157A11-DBED-FA01-C1E6-43AEAA982B77}"/>
          </ac:spMkLst>
        </pc:spChg>
        <pc:spChg chg="del">
          <ac:chgData name="Anne Taraborrelli" userId="4955a06c-0961-46da-8621-e15d0ebbc4de" providerId="ADAL" clId="{F6EF2243-94C1-43E3-8C57-036C54FF2390}" dt="2024-04-10T08:41:42.783" v="21" actId="478"/>
          <ac:spMkLst>
            <pc:docMk/>
            <pc:sldMk cId="1664644309" sldId="257"/>
            <ac:spMk id="31" creationId="{7ECAFB99-4FC4-7D3F-6C2C-A048F06C44AA}"/>
          </ac:spMkLst>
        </pc:spChg>
        <pc:spChg chg="del">
          <ac:chgData name="Anne Taraborrelli" userId="4955a06c-0961-46da-8621-e15d0ebbc4de" providerId="ADAL" clId="{F6EF2243-94C1-43E3-8C57-036C54FF2390}" dt="2024-04-10T08:41:40.678" v="20" actId="478"/>
          <ac:spMkLst>
            <pc:docMk/>
            <pc:sldMk cId="1664644309" sldId="257"/>
            <ac:spMk id="32" creationId="{BFCE4C21-EC53-5F48-704B-887037FC90CB}"/>
          </ac:spMkLst>
        </pc:spChg>
        <pc:spChg chg="mod">
          <ac:chgData name="Anne Taraborrelli" userId="4955a06c-0961-46da-8621-e15d0ebbc4de" providerId="ADAL" clId="{F6EF2243-94C1-43E3-8C57-036C54FF2390}" dt="2024-04-10T08:42:56.795" v="52" actId="6549"/>
          <ac:spMkLst>
            <pc:docMk/>
            <pc:sldMk cId="1664644309" sldId="257"/>
            <ac:spMk id="34" creationId="{153D3A0D-6DE1-F80C-1C27-2F8DE00254D5}"/>
          </ac:spMkLst>
        </pc:spChg>
        <pc:spChg chg="del">
          <ac:chgData name="Anne Taraborrelli" userId="4955a06c-0961-46da-8621-e15d0ebbc4de" providerId="ADAL" clId="{F6EF2243-94C1-43E3-8C57-036C54FF2390}" dt="2024-04-10T08:42:52.823" v="50" actId="478"/>
          <ac:spMkLst>
            <pc:docMk/>
            <pc:sldMk cId="1664644309" sldId="257"/>
            <ac:spMk id="35" creationId="{4D1B593E-9651-4305-2C80-100301AB79B9}"/>
          </ac:spMkLst>
        </pc:spChg>
        <pc:spChg chg="del">
          <ac:chgData name="Anne Taraborrelli" userId="4955a06c-0961-46da-8621-e15d0ebbc4de" providerId="ADAL" clId="{F6EF2243-94C1-43E3-8C57-036C54FF2390}" dt="2024-04-10T08:42:51.140" v="49" actId="478"/>
          <ac:spMkLst>
            <pc:docMk/>
            <pc:sldMk cId="1664644309" sldId="257"/>
            <ac:spMk id="36" creationId="{CC1C6E41-DB04-69FC-4724-1748D1FC786C}"/>
          </ac:spMkLst>
        </pc:spChg>
        <pc:spChg chg="del">
          <ac:chgData name="Anne Taraborrelli" userId="4955a06c-0961-46da-8621-e15d0ebbc4de" providerId="ADAL" clId="{F6EF2243-94C1-43E3-8C57-036C54FF2390}" dt="2024-04-10T08:42:49.550" v="48" actId="478"/>
          <ac:spMkLst>
            <pc:docMk/>
            <pc:sldMk cId="1664644309" sldId="257"/>
            <ac:spMk id="37" creationId="{D0FDE483-0329-8CE3-0D7C-DCBB3CEF92D0}"/>
          </ac:spMkLst>
        </pc:spChg>
        <pc:spChg chg="del mod">
          <ac:chgData name="Anne Taraborrelli" userId="4955a06c-0961-46da-8621-e15d0ebbc4de" providerId="ADAL" clId="{F6EF2243-94C1-43E3-8C57-036C54FF2390}" dt="2024-04-10T08:42:48.070" v="47" actId="478"/>
          <ac:spMkLst>
            <pc:docMk/>
            <pc:sldMk cId="1664644309" sldId="257"/>
            <ac:spMk id="38" creationId="{C1D2DB4D-707F-D521-B29F-2E1451AE88C9}"/>
          </ac:spMkLst>
        </pc:spChg>
        <pc:spChg chg="mod">
          <ac:chgData name="Anne Taraborrelli" userId="4955a06c-0961-46da-8621-e15d0ebbc4de" providerId="ADAL" clId="{F6EF2243-94C1-43E3-8C57-036C54FF2390}" dt="2024-04-10T08:41:28.128" v="14" actId="20577"/>
          <ac:spMkLst>
            <pc:docMk/>
            <pc:sldMk cId="1664644309" sldId="257"/>
            <ac:spMk id="40" creationId="{6DB85BF7-08B6-8B2B-B9AD-EBED737B843F}"/>
          </ac:spMkLst>
        </pc:spChg>
        <pc:spChg chg="mod">
          <ac:chgData name="Anne Taraborrelli" userId="4955a06c-0961-46da-8621-e15d0ebbc4de" providerId="ADAL" clId="{F6EF2243-94C1-43E3-8C57-036C54FF2390}" dt="2024-04-10T08:41:25.613" v="13" actId="20577"/>
          <ac:spMkLst>
            <pc:docMk/>
            <pc:sldMk cId="1664644309" sldId="257"/>
            <ac:spMk id="41" creationId="{A30A57F2-8E06-5C4A-AFE5-047B492668AF}"/>
          </ac:spMkLst>
        </pc:spChg>
        <pc:spChg chg="mod">
          <ac:chgData name="Anne Taraborrelli" userId="4955a06c-0961-46da-8621-e15d0ebbc4de" providerId="ADAL" clId="{F6EF2243-94C1-43E3-8C57-036C54FF2390}" dt="2024-04-10T08:42:02.717" v="27" actId="6549"/>
          <ac:spMkLst>
            <pc:docMk/>
            <pc:sldMk cId="1664644309" sldId="257"/>
            <ac:spMk id="43" creationId="{E2CFBE73-92C1-3498-66BC-AEDC35A17023}"/>
          </ac:spMkLst>
        </pc:spChg>
        <pc:spChg chg="mod">
          <ac:chgData name="Anne Taraborrelli" userId="4955a06c-0961-46da-8621-e15d0ebbc4de" providerId="ADAL" clId="{F6EF2243-94C1-43E3-8C57-036C54FF2390}" dt="2024-04-10T08:42:18.134" v="32" actId="1076"/>
          <ac:spMkLst>
            <pc:docMk/>
            <pc:sldMk cId="1664644309" sldId="257"/>
            <ac:spMk id="44" creationId="{3C9C06B4-7F56-4596-4E31-2EEDD5791F5D}"/>
          </ac:spMkLst>
        </pc:spChg>
        <pc:spChg chg="mod">
          <ac:chgData name="Anne Taraborrelli" userId="4955a06c-0961-46da-8621-e15d0ebbc4de" providerId="ADAL" clId="{F6EF2243-94C1-43E3-8C57-036C54FF2390}" dt="2024-04-10T08:42:20.708" v="33" actId="1076"/>
          <ac:spMkLst>
            <pc:docMk/>
            <pc:sldMk cId="1664644309" sldId="257"/>
            <ac:spMk id="45" creationId="{8D13F259-4BC5-A661-0EB0-0A5D188D1B4A}"/>
          </ac:spMkLst>
        </pc:spChg>
        <pc:spChg chg="del">
          <ac:chgData name="Anne Taraborrelli" userId="4955a06c-0961-46da-8621-e15d0ebbc4de" providerId="ADAL" clId="{F6EF2243-94C1-43E3-8C57-036C54FF2390}" dt="2024-04-10T08:42:11.115" v="30" actId="478"/>
          <ac:spMkLst>
            <pc:docMk/>
            <pc:sldMk cId="1664644309" sldId="257"/>
            <ac:spMk id="46" creationId="{691B565E-E4CE-0F07-8CFF-4B96ABB7A004}"/>
          </ac:spMkLst>
        </pc:spChg>
        <pc:spChg chg="del">
          <ac:chgData name="Anne Taraborrelli" userId="4955a06c-0961-46da-8621-e15d0ebbc4de" providerId="ADAL" clId="{F6EF2243-94C1-43E3-8C57-036C54FF2390}" dt="2024-04-10T08:42:14.671" v="31" actId="478"/>
          <ac:spMkLst>
            <pc:docMk/>
            <pc:sldMk cId="1664644309" sldId="257"/>
            <ac:spMk id="47" creationId="{5DE06284-9BCA-9C17-3F57-DB5264A32C85}"/>
          </ac:spMkLst>
        </pc:spChg>
        <pc:spChg chg="del">
          <ac:chgData name="Anne Taraborrelli" userId="4955a06c-0961-46da-8621-e15d0ebbc4de" providerId="ADAL" clId="{F6EF2243-94C1-43E3-8C57-036C54FF2390}" dt="2024-04-10T08:42:25.878" v="34" actId="478"/>
          <ac:spMkLst>
            <pc:docMk/>
            <pc:sldMk cId="1664644309" sldId="257"/>
            <ac:spMk id="49" creationId="{124C8057-096D-5D7F-68F1-8A60FE362160}"/>
          </ac:spMkLst>
        </pc:spChg>
        <pc:spChg chg="del">
          <ac:chgData name="Anne Taraborrelli" userId="4955a06c-0961-46da-8621-e15d0ebbc4de" providerId="ADAL" clId="{F6EF2243-94C1-43E3-8C57-036C54FF2390}" dt="2024-04-10T08:42:27.485" v="35" actId="478"/>
          <ac:spMkLst>
            <pc:docMk/>
            <pc:sldMk cId="1664644309" sldId="257"/>
            <ac:spMk id="50" creationId="{585C0E7D-FE3B-46D2-FA29-AACE9ADA6D73}"/>
          </ac:spMkLst>
        </pc:spChg>
        <pc:spChg chg="mod">
          <ac:chgData name="Anne Taraborrelli" userId="4955a06c-0961-46da-8621-e15d0ebbc4de" providerId="ADAL" clId="{F6EF2243-94C1-43E3-8C57-036C54FF2390}" dt="2024-04-10T08:43:48.145" v="78" actId="6549"/>
          <ac:spMkLst>
            <pc:docMk/>
            <pc:sldMk cId="1664644309" sldId="257"/>
            <ac:spMk id="52" creationId="{73F9A3FA-026A-8CC1-FF60-DCDC4A5FB5E0}"/>
          </ac:spMkLst>
        </pc:spChg>
        <pc:spChg chg="del">
          <ac:chgData name="Anne Taraborrelli" userId="4955a06c-0961-46da-8621-e15d0ebbc4de" providerId="ADAL" clId="{F6EF2243-94C1-43E3-8C57-036C54FF2390}" dt="2024-04-10T08:43:50.157" v="79" actId="478"/>
          <ac:spMkLst>
            <pc:docMk/>
            <pc:sldMk cId="1664644309" sldId="257"/>
            <ac:spMk id="53" creationId="{C5F15490-7EA1-A070-B592-336FA0B7B70E}"/>
          </ac:spMkLst>
        </pc:spChg>
        <pc:spChg chg="del">
          <ac:chgData name="Anne Taraborrelli" userId="4955a06c-0961-46da-8621-e15d0ebbc4de" providerId="ADAL" clId="{F6EF2243-94C1-43E3-8C57-036C54FF2390}" dt="2024-04-10T08:43:51.731" v="80" actId="478"/>
          <ac:spMkLst>
            <pc:docMk/>
            <pc:sldMk cId="1664644309" sldId="257"/>
            <ac:spMk id="54" creationId="{72B4A643-2F04-703E-9D7E-2E2E390AD68C}"/>
          </ac:spMkLst>
        </pc:spChg>
        <pc:spChg chg="mod">
          <ac:chgData name="Anne Taraborrelli" userId="4955a06c-0961-46da-8621-e15d0ebbc4de" providerId="ADAL" clId="{F6EF2243-94C1-43E3-8C57-036C54FF2390}" dt="2024-04-10T08:40:58.721" v="0" actId="6549"/>
          <ac:spMkLst>
            <pc:docMk/>
            <pc:sldMk cId="1664644309" sldId="257"/>
            <ac:spMk id="56" creationId="{D38B0AAD-977A-EBFE-7BB1-4DDF2C0729B8}"/>
          </ac:spMkLst>
        </pc:spChg>
        <pc:spChg chg="mod">
          <ac:chgData name="Anne Taraborrelli" userId="4955a06c-0961-46da-8621-e15d0ebbc4de" providerId="ADAL" clId="{F6EF2243-94C1-43E3-8C57-036C54FF2390}" dt="2024-04-10T08:41:04.098" v="1" actId="6549"/>
          <ac:spMkLst>
            <pc:docMk/>
            <pc:sldMk cId="1664644309" sldId="257"/>
            <ac:spMk id="57" creationId="{0A29CC33-9173-1839-F2ED-EE8BD24977D3}"/>
          </ac:spMkLst>
        </pc:spChg>
        <pc:spChg chg="del">
          <ac:chgData name="Anne Taraborrelli" userId="4955a06c-0961-46da-8621-e15d0ebbc4de" providerId="ADAL" clId="{F6EF2243-94C1-43E3-8C57-036C54FF2390}" dt="2024-04-10T08:41:06.245" v="2" actId="478"/>
          <ac:spMkLst>
            <pc:docMk/>
            <pc:sldMk cId="1664644309" sldId="257"/>
            <ac:spMk id="58" creationId="{7A00A5AE-3656-886E-6437-3868E7B6CEEE}"/>
          </ac:spMkLst>
        </pc:spChg>
        <pc:spChg chg="mod">
          <ac:chgData name="Anne Taraborrelli" userId="4955a06c-0961-46da-8621-e15d0ebbc4de" providerId="ADAL" clId="{F6EF2243-94C1-43E3-8C57-036C54FF2390}" dt="2024-04-10T08:41:16.033" v="8" actId="5793"/>
          <ac:spMkLst>
            <pc:docMk/>
            <pc:sldMk cId="1664644309" sldId="257"/>
            <ac:spMk id="63" creationId="{471B6C36-0F8D-9CF2-A609-8426F8ECDEBB}"/>
          </ac:spMkLst>
        </pc:spChg>
        <pc:spChg chg="del mod">
          <ac:chgData name="Anne Taraborrelli" userId="4955a06c-0961-46da-8621-e15d0ebbc4de" providerId="ADAL" clId="{F6EF2243-94C1-43E3-8C57-036C54FF2390}" dt="2024-04-10T08:44:11.428" v="90" actId="478"/>
          <ac:spMkLst>
            <pc:docMk/>
            <pc:sldMk cId="1664644309" sldId="257"/>
            <ac:spMk id="64" creationId="{9BFAE95A-B14F-17C2-625E-8BCE11961149}"/>
          </ac:spMkLst>
        </pc:spChg>
        <pc:spChg chg="mod">
          <ac:chgData name="Anne Taraborrelli" userId="4955a06c-0961-46da-8621-e15d0ebbc4de" providerId="ADAL" clId="{F6EF2243-94C1-43E3-8C57-036C54FF2390}" dt="2024-04-10T08:42:34.822" v="39" actId="5793"/>
          <ac:spMkLst>
            <pc:docMk/>
            <pc:sldMk cId="1664644309" sldId="257"/>
            <ac:spMk id="65" creationId="{880AC238-F01A-C00C-ABA1-7FA8B8AB0D84}"/>
          </ac:spMkLst>
        </pc:spChg>
        <pc:spChg chg="del mod">
          <ac:chgData name="Anne Taraborrelli" userId="4955a06c-0961-46da-8621-e15d0ebbc4de" providerId="ADAL" clId="{F6EF2243-94C1-43E3-8C57-036C54FF2390}" dt="2024-04-10T08:42:38.640" v="41" actId="478"/>
          <ac:spMkLst>
            <pc:docMk/>
            <pc:sldMk cId="1664644309" sldId="257"/>
            <ac:spMk id="66" creationId="{308CA0A1-9BCC-FB75-EEDC-44A74EEEF8E5}"/>
          </ac:spMkLst>
        </pc:spChg>
        <pc:spChg chg="del mod">
          <ac:chgData name="Anne Taraborrelli" userId="4955a06c-0961-46da-8621-e15d0ebbc4de" providerId="ADAL" clId="{F6EF2243-94C1-43E3-8C57-036C54FF2390}" dt="2024-04-10T08:44:07.223" v="89" actId="478"/>
          <ac:spMkLst>
            <pc:docMk/>
            <pc:sldMk cId="1664644309" sldId="257"/>
            <ac:spMk id="69" creationId="{7FC9EEF6-F25D-DE13-4FFB-813A4576D122}"/>
          </ac:spMkLst>
        </pc:spChg>
        <pc:spChg chg="mod">
          <ac:chgData name="Anne Taraborrelli" userId="4955a06c-0961-46da-8621-e15d0ebbc4de" providerId="ADAL" clId="{F6EF2243-94C1-43E3-8C57-036C54FF2390}" dt="2024-04-10T08:44:00.957" v="88" actId="5793"/>
          <ac:spMkLst>
            <pc:docMk/>
            <pc:sldMk cId="1664644309" sldId="257"/>
            <ac:spMk id="70" creationId="{47140E83-1427-430F-AD1E-A032B28BFB80}"/>
          </ac:spMkLst>
        </pc:spChg>
        <pc:spChg chg="mod">
          <ac:chgData name="Anne Taraborrelli" userId="4955a06c-0961-46da-8621-e15d0ebbc4de" providerId="ADAL" clId="{F6EF2243-94C1-43E3-8C57-036C54FF2390}" dt="2024-04-10T08:41:48.983" v="25" actId="5793"/>
          <ac:spMkLst>
            <pc:docMk/>
            <pc:sldMk cId="1664644309" sldId="257"/>
            <ac:spMk id="71" creationId="{8C73DD0A-E96C-9182-F5A1-90FBE705C8F5}"/>
          </ac:spMkLst>
        </pc:spChg>
        <pc:spChg chg="mod">
          <ac:chgData name="Anne Taraborrelli" userId="4955a06c-0961-46da-8621-e15d0ebbc4de" providerId="ADAL" clId="{F6EF2243-94C1-43E3-8C57-036C54FF2390}" dt="2024-04-10T08:43:55.101" v="84" actId="5793"/>
          <ac:spMkLst>
            <pc:docMk/>
            <pc:sldMk cId="1664644309" sldId="257"/>
            <ac:spMk id="72" creationId="{7048F219-F56F-734E-1AB3-304C8ADBDA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7.emf"/><Relationship Id="rId2" Type="http://schemas.openxmlformats.org/officeDocument/2006/relationships/hyperlink" Target="https://www.linkedin.com/company/ccecq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youtube.com/channel/UC1lX3c0THjdjpqMcTy1U9lw" TargetMode="External"/><Relationship Id="rId5" Type="http://schemas.openxmlformats.org/officeDocument/2006/relationships/image" Target="../media/image16.emf"/><Relationship Id="rId4" Type="http://schemas.openxmlformats.org/officeDocument/2006/relationships/hyperlink" Target="https://twitter.com/ccecqa" TargetMode="Externa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t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1CEDC6-2D3D-DE5D-E91B-03C79A9B69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BDC1898A-527F-EE4E-77C2-95E9433845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40004" y="1744097"/>
            <a:ext cx="3511992" cy="336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33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yle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conception&#10;&#10;Description générée automatiquement avec une confiance faible">
            <a:extLst>
              <a:ext uri="{FF2B5EF4-FFF2-40B4-BE49-F238E27FC236}">
                <a16:creationId xmlns:a16="http://schemas.microsoft.com/office/drawing/2014/main" id="{7E0A4F84-4124-B9B7-6766-D24493993E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9093" y="0"/>
            <a:ext cx="12280739" cy="690791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7908" y="596096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7908" y="1986506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4" name="Image 3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A41E21E0-2FB5-0505-321A-38BE8CC8EF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8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Style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onception&#10;&#10;Description générée automatiquement avec une confiance moyenne">
            <a:extLst>
              <a:ext uri="{FF2B5EF4-FFF2-40B4-BE49-F238E27FC236}">
                <a16:creationId xmlns:a16="http://schemas.microsoft.com/office/drawing/2014/main" id="{DEF0C8DD-45B7-E8B9-04F6-BCBEDB2B64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69543" y="965550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69543" y="2355960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7" name="Image 6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141D09C8-8E55-F591-6671-2B7E9602AD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23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yle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ercle, Graphique, conception&#10;&#10;Description générée automatiquement">
            <a:extLst>
              <a:ext uri="{FF2B5EF4-FFF2-40B4-BE49-F238E27FC236}">
                <a16:creationId xmlns:a16="http://schemas.microsoft.com/office/drawing/2014/main" id="{C43579A7-E856-C24B-BFAA-5B9D58E23F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8739" y="0"/>
            <a:ext cx="12280739" cy="690791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7908" y="596096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7908" y="1986506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4" name="Image 3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022A6B28-ECDC-05DC-6697-00966F2B23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235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Style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Graphique, blanc, conception&#10;&#10;Description générée automatiquement">
            <a:extLst>
              <a:ext uri="{FF2B5EF4-FFF2-40B4-BE49-F238E27FC236}">
                <a16:creationId xmlns:a16="http://schemas.microsoft.com/office/drawing/2014/main" id="{8FB84B7A-197B-BA9F-9DE9-182ABCC6F5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69543" y="965550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69543" y="2355960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7" name="Image 6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C1B3C887-64A7-3A6F-8300-588D033F08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56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678083" y="596096"/>
            <a:ext cx="10835834" cy="566580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31402" y="1475772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31402" y="2866182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54603" y="1064088"/>
            <a:ext cx="3841347" cy="22307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87792FF-21E6-58A7-84AC-2A609D9A68C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154603" y="3586283"/>
            <a:ext cx="3841347" cy="22307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7A4814B4-C613-1EF0-A4E8-C36DA0E49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00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678083" y="596096"/>
            <a:ext cx="10835834" cy="56658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31402" y="1475772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31402" y="2866182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54603" y="1064088"/>
            <a:ext cx="3841347" cy="2230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87792FF-21E6-58A7-84AC-2A609D9A68C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154603" y="3586283"/>
            <a:ext cx="3841347" cy="22307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E5541B5F-37A5-E5F4-7151-2BE271F9E8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36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678083" y="596096"/>
            <a:ext cx="10835834" cy="56658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31402" y="1475772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31402" y="2866182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54603" y="1064088"/>
            <a:ext cx="3841347" cy="2230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87792FF-21E6-58A7-84AC-2A609D9A68C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154603" y="3586283"/>
            <a:ext cx="3841347" cy="22307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5D6E5B08-C23A-D21E-7982-1DD5A23CC5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931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678083" y="596096"/>
            <a:ext cx="10835834" cy="5665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31402" y="1475772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31402" y="2866182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54603" y="1064088"/>
            <a:ext cx="3841347" cy="2230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87792FF-21E6-58A7-84AC-2A609D9A68C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154603" y="3586283"/>
            <a:ext cx="3841347" cy="22307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C5253664-0737-7F7E-1DE7-95B857DF4A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26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0" y="0"/>
            <a:ext cx="12192000" cy="30094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17270" y="4967588"/>
            <a:ext cx="4309641" cy="114794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6826" y="4967588"/>
            <a:ext cx="4737903" cy="15952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217270" y="901257"/>
            <a:ext cx="9757459" cy="3717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 dirty="0"/>
              <a:t>Modifiez 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EA9FDAB0-FD9A-7B20-0E4E-77CB61687B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96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0" y="0"/>
            <a:ext cx="12192000" cy="30094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17270" y="4967588"/>
            <a:ext cx="4309641" cy="114794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6826" y="4967588"/>
            <a:ext cx="4737903" cy="15952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217270" y="901257"/>
            <a:ext cx="9757459" cy="3717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 dirty="0"/>
              <a:t>Modifiez 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45CDA219-FC8A-FEA7-8B1E-4DFBCD49F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9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t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2DD0E7-7C92-66C2-572E-CF981ADDE0BC}"/>
              </a:ext>
            </a:extLst>
          </p:cNvPr>
          <p:cNvSpPr/>
          <p:nvPr userDrawn="1"/>
        </p:nvSpPr>
        <p:spPr>
          <a:xfrm>
            <a:off x="171450" y="185738"/>
            <a:ext cx="11844338" cy="6486525"/>
          </a:xfrm>
          <a:prstGeom prst="rect">
            <a:avLst/>
          </a:prstGeom>
          <a:noFill/>
          <a:ln w="3810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Graphique, cercle, Police, graphisme&#10;&#10;Description générée automatiquement">
            <a:extLst>
              <a:ext uri="{FF2B5EF4-FFF2-40B4-BE49-F238E27FC236}">
                <a16:creationId xmlns:a16="http://schemas.microsoft.com/office/drawing/2014/main" id="{6AEBA7C3-E3A7-8595-1E49-A61142DB82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56856" y="1472413"/>
            <a:ext cx="4078287" cy="391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26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0" y="0"/>
            <a:ext cx="12192000" cy="30094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17270" y="4967588"/>
            <a:ext cx="4309641" cy="114794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6826" y="4967588"/>
            <a:ext cx="4737903" cy="15952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217270" y="901257"/>
            <a:ext cx="9757459" cy="3717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 dirty="0"/>
              <a:t>Modifiez 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C675D881-1999-1B2C-6AF9-0DB2F50408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9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0" y="0"/>
            <a:ext cx="12192000" cy="30094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17270" y="4967588"/>
            <a:ext cx="4309641" cy="114794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6826" y="4967588"/>
            <a:ext cx="4737903" cy="15952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7040437-7330-3170-ECD1-6954A3402D9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217270" y="901257"/>
            <a:ext cx="9757459" cy="3717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 dirty="0"/>
              <a:t>Modifiez </a:t>
            </a:r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D8C6487B-03AA-1B5D-2FC8-7338DEA5AB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728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blanc, conception&#10;&#10;Description générée automatiquement">
            <a:extLst>
              <a:ext uri="{FF2B5EF4-FFF2-40B4-BE49-F238E27FC236}">
                <a16:creationId xmlns:a16="http://schemas.microsoft.com/office/drawing/2014/main" id="{B023B99F-E05C-B2BD-5DCE-236F1EF473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0628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2788" y="490476"/>
            <a:ext cx="4309641" cy="1147943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4CBFA4-23FD-E579-4D6D-62AF1F9FB925}"/>
              </a:ext>
            </a:extLst>
          </p:cNvPr>
          <p:cNvSpPr/>
          <p:nvPr userDrawn="1"/>
        </p:nvSpPr>
        <p:spPr>
          <a:xfrm>
            <a:off x="1416208" y="2541002"/>
            <a:ext cx="3240912" cy="324091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D56DAED-2851-9680-5FF6-66464F5B7B78}"/>
              </a:ext>
            </a:extLst>
          </p:cNvPr>
          <p:cNvSpPr/>
          <p:nvPr userDrawn="1"/>
        </p:nvSpPr>
        <p:spPr>
          <a:xfrm>
            <a:off x="4361486" y="4006288"/>
            <a:ext cx="2361236" cy="236123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22B3875F-71E6-730E-5E27-B01114A4704F}"/>
              </a:ext>
            </a:extLst>
          </p:cNvPr>
          <p:cNvSpPr/>
          <p:nvPr userDrawn="1"/>
        </p:nvSpPr>
        <p:spPr>
          <a:xfrm>
            <a:off x="5790966" y="2335512"/>
            <a:ext cx="2241390" cy="22413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AABD4FA-6054-6748-440A-B121795C4577}"/>
              </a:ext>
            </a:extLst>
          </p:cNvPr>
          <p:cNvSpPr/>
          <p:nvPr userDrawn="1"/>
        </p:nvSpPr>
        <p:spPr>
          <a:xfrm>
            <a:off x="7868560" y="1141643"/>
            <a:ext cx="4247909" cy="42479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E88A689-4380-0271-2042-4D65677D417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52584" y="2060592"/>
            <a:ext cx="1913799" cy="4575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sous-titre</a:t>
            </a:r>
          </a:p>
        </p:txBody>
      </p:sp>
      <p:pic>
        <p:nvPicPr>
          <p:cNvPr id="3" name="Image 2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C27FF71C-EF58-A2A1-BED4-F895733368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1BDB288-8209-2579-4F3F-B4A7F57989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71485" y="1813341"/>
            <a:ext cx="1997075" cy="3825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 le sous-titre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04E69E15-E54E-C65C-1EE4-A820CAF258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43566" y="6472564"/>
            <a:ext cx="1997075" cy="3825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 le sous-titre</a:t>
            </a:r>
          </a:p>
        </p:txBody>
      </p:sp>
      <p:sp>
        <p:nvSpPr>
          <p:cNvPr id="7" name="Espace réservé du texte 4">
            <a:extLst>
              <a:ext uri="{FF2B5EF4-FFF2-40B4-BE49-F238E27FC236}">
                <a16:creationId xmlns:a16="http://schemas.microsoft.com/office/drawing/2014/main" id="{8D3E0EB1-4BC4-FAA3-9479-75E29F2B7F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93975" y="5560209"/>
            <a:ext cx="1997075" cy="3825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 le sous-titre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34369A78-887D-E90C-7A12-D75600624F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2324" y="3889505"/>
            <a:ext cx="1446863" cy="5439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 b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22" name="Espace réservé du texte 4">
            <a:extLst>
              <a:ext uri="{FF2B5EF4-FFF2-40B4-BE49-F238E27FC236}">
                <a16:creationId xmlns:a16="http://schemas.microsoft.com/office/drawing/2014/main" id="{A6AA0237-9F7D-6BA6-B830-07AA3077FB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18671" y="4977064"/>
            <a:ext cx="1446863" cy="5439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 b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23" name="Espace réservé du texte 4">
            <a:extLst>
              <a:ext uri="{FF2B5EF4-FFF2-40B4-BE49-F238E27FC236}">
                <a16:creationId xmlns:a16="http://schemas.microsoft.com/office/drawing/2014/main" id="{3006214A-573A-FA5D-1C37-4A8261F78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46591" y="3231674"/>
            <a:ext cx="1446863" cy="5439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 b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 le texte du masque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75AAF40D-F2D4-26DB-391B-69D09C8F2A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304299" y="3157047"/>
            <a:ext cx="1446863" cy="5439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 b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 le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21254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tyle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184ACB-F9A4-8299-96E6-171E4604100C}"/>
              </a:ext>
            </a:extLst>
          </p:cNvPr>
          <p:cNvSpPr/>
          <p:nvPr userDrawn="1"/>
        </p:nvSpPr>
        <p:spPr>
          <a:xfrm>
            <a:off x="0" y="0"/>
            <a:ext cx="40521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CB32FF-855C-3A9E-9D04-2D1609CEE98B}"/>
              </a:ext>
            </a:extLst>
          </p:cNvPr>
          <p:cNvSpPr/>
          <p:nvPr userDrawn="1"/>
        </p:nvSpPr>
        <p:spPr>
          <a:xfrm>
            <a:off x="4069949" y="0"/>
            <a:ext cx="405210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618D0-78C4-C477-7743-A985E9F68248}"/>
              </a:ext>
            </a:extLst>
          </p:cNvPr>
          <p:cNvSpPr/>
          <p:nvPr userDrawn="1"/>
        </p:nvSpPr>
        <p:spPr>
          <a:xfrm>
            <a:off x="8139899" y="0"/>
            <a:ext cx="4052101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7273" y="1833742"/>
            <a:ext cx="3097556" cy="449562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6" name="Image 5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FF2422DC-246B-4DBC-DF10-0596FEC9F4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AE30A443-D938-0A98-10D2-BBDCABEA1B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99780" y="528638"/>
            <a:ext cx="2992438" cy="8715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3000" kern="1200" dirty="0" smtClean="0">
                <a:solidFill>
                  <a:schemeClr val="bg1"/>
                </a:solidFill>
                <a:latin typeface="Barlow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fr-FR" dirty="0"/>
              <a:t>Modifiez le titre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D152D843-E42E-93B7-8828-935EBA9273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69730" y="528638"/>
            <a:ext cx="2992438" cy="8715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3000" kern="1200" dirty="0" smtClean="0">
                <a:solidFill>
                  <a:schemeClr val="bg1"/>
                </a:solidFill>
                <a:latin typeface="Barlow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fr-FR" dirty="0"/>
              <a:t>Modifiez le titre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A8C69AA7-5B5F-F5DE-6C5A-D1BD36EEEE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9831" y="526439"/>
            <a:ext cx="2992438" cy="8715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3000" kern="1200" dirty="0" smtClean="0">
                <a:solidFill>
                  <a:schemeClr val="bg1"/>
                </a:solidFill>
                <a:latin typeface="Barlow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fr-FR" dirty="0"/>
              <a:t>Modifiez le titre</a:t>
            </a:r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2CE012BD-F481-386E-847D-EF2962FA39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99780" y="1833742"/>
            <a:ext cx="2992437" cy="4395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1300" kern="1200" dirty="0" smtClean="0">
                <a:solidFill>
                  <a:schemeClr val="bg1"/>
                </a:solidFill>
                <a:latin typeface="Barlow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Modifiez le texte du masque</a:t>
            </a:r>
          </a:p>
        </p:txBody>
      </p:sp>
      <p:sp>
        <p:nvSpPr>
          <p:cNvPr id="25" name="Espace réservé du texte 23">
            <a:extLst>
              <a:ext uri="{FF2B5EF4-FFF2-40B4-BE49-F238E27FC236}">
                <a16:creationId xmlns:a16="http://schemas.microsoft.com/office/drawing/2014/main" id="{2B32E7FB-55DD-6AB6-CDE4-8B5F382AEA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69731" y="1833742"/>
            <a:ext cx="2992437" cy="4395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1300" kern="1200" dirty="0" smtClean="0">
                <a:solidFill>
                  <a:schemeClr val="bg1"/>
                </a:solidFill>
                <a:latin typeface="Barlow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Modifiez le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499753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ption t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1CEDC6-2D3D-DE5D-E91B-03C79A9B69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8DD027-4F2D-6159-66BE-7010035AFB33}"/>
              </a:ext>
            </a:extLst>
          </p:cNvPr>
          <p:cNvSpPr/>
          <p:nvPr userDrawn="1"/>
        </p:nvSpPr>
        <p:spPr>
          <a:xfrm>
            <a:off x="1658044" y="1527127"/>
            <a:ext cx="863860" cy="863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hlinkClick r:id="rId2"/>
            <a:extLst>
              <a:ext uri="{FF2B5EF4-FFF2-40B4-BE49-F238E27FC236}">
                <a16:creationId xmlns:a16="http://schemas.microsoft.com/office/drawing/2014/main" id="{317D8BF4-90B6-9A9D-A0B0-24434C53F2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89836" y="6292163"/>
            <a:ext cx="304800" cy="304800"/>
          </a:xfrm>
          <a:prstGeom prst="rect">
            <a:avLst/>
          </a:prstGeom>
        </p:spPr>
      </p:pic>
      <p:pic>
        <p:nvPicPr>
          <p:cNvPr id="5" name="Image 4">
            <a:hlinkClick r:id="rId4"/>
            <a:extLst>
              <a:ext uri="{FF2B5EF4-FFF2-40B4-BE49-F238E27FC236}">
                <a16:creationId xmlns:a16="http://schemas.microsoft.com/office/drawing/2014/main" id="{71915C4A-EF8D-F430-3C08-6D892D23DF5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93141" y="6317563"/>
            <a:ext cx="342900" cy="279400"/>
          </a:xfrm>
          <a:prstGeom prst="rect">
            <a:avLst/>
          </a:prstGeom>
        </p:spPr>
      </p:pic>
      <p:pic>
        <p:nvPicPr>
          <p:cNvPr id="6" name="Image 5">
            <a:hlinkClick r:id="rId6"/>
            <a:extLst>
              <a:ext uri="{FF2B5EF4-FFF2-40B4-BE49-F238E27FC236}">
                <a16:creationId xmlns:a16="http://schemas.microsoft.com/office/drawing/2014/main" id="{7AB72539-8AC0-0009-9424-92AECBA0690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683630" y="6315615"/>
            <a:ext cx="355600" cy="279400"/>
          </a:xfrm>
          <a:prstGeom prst="rect">
            <a:avLst/>
          </a:prstGeom>
        </p:spPr>
      </p:pic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F128EAF-E3FF-EFBF-7C63-9F74B7E08550}"/>
              </a:ext>
            </a:extLst>
          </p:cNvPr>
          <p:cNvCxnSpPr>
            <a:cxnSpLocks/>
          </p:cNvCxnSpPr>
          <p:nvPr userDrawn="1"/>
        </p:nvCxnSpPr>
        <p:spPr>
          <a:xfrm>
            <a:off x="1658044" y="2624640"/>
            <a:ext cx="903485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92A0ED4D-4AD8-274A-F0E3-B8C6E4555303}"/>
              </a:ext>
            </a:extLst>
          </p:cNvPr>
          <p:cNvSpPr/>
          <p:nvPr userDrawn="1"/>
        </p:nvSpPr>
        <p:spPr>
          <a:xfrm>
            <a:off x="1658044" y="2836440"/>
            <a:ext cx="863860" cy="863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7ED8906-163A-1AD0-5974-280530D0FE42}"/>
              </a:ext>
            </a:extLst>
          </p:cNvPr>
          <p:cNvCxnSpPr>
            <a:cxnSpLocks/>
          </p:cNvCxnSpPr>
          <p:nvPr userDrawn="1"/>
        </p:nvCxnSpPr>
        <p:spPr>
          <a:xfrm>
            <a:off x="1658044" y="3933953"/>
            <a:ext cx="903485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702BA59-778F-B0DB-A6D2-349CC518441D}"/>
              </a:ext>
            </a:extLst>
          </p:cNvPr>
          <p:cNvSpPr/>
          <p:nvPr userDrawn="1"/>
        </p:nvSpPr>
        <p:spPr>
          <a:xfrm>
            <a:off x="1633331" y="4145752"/>
            <a:ext cx="863860" cy="863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6A23DFB0-784E-D207-A5CD-DC41BD5FBD27}"/>
              </a:ext>
            </a:extLst>
          </p:cNvPr>
          <p:cNvSpPr txBox="1">
            <a:spLocks/>
          </p:cNvSpPr>
          <p:nvPr userDrawn="1"/>
        </p:nvSpPr>
        <p:spPr>
          <a:xfrm>
            <a:off x="3968150" y="5411682"/>
            <a:ext cx="4192882" cy="64094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bg1"/>
                </a:solidFill>
                <a:latin typeface="Barlow" pitchFamily="2" charset="77"/>
                <a:ea typeface="+mj-ea"/>
                <a:cs typeface="+mj-cs"/>
              </a:defRPr>
            </a:lvl1pPr>
          </a:lstStyle>
          <a:p>
            <a:r>
              <a:rPr lang="fr-FR" dirty="0"/>
              <a:t>Suivez-nous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2899ED46-B404-10DA-AE20-073E3CFA3D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29589" y="1525256"/>
            <a:ext cx="3852863" cy="346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 i="0">
                <a:solidFill>
                  <a:schemeClr val="bg1"/>
                </a:solidFill>
                <a:latin typeface="Barlow Medium" pitchFamily="2" charset="77"/>
              </a:defRPr>
            </a:lvl1pPr>
          </a:lstStyle>
          <a:p>
            <a:pPr lvl="0"/>
            <a:r>
              <a:rPr lang="fr-FR" dirty="0"/>
              <a:t>Modifiez le titre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FD044766-E76E-4DA0-5DD2-1A44D0B4E9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29589" y="1977752"/>
            <a:ext cx="7964487" cy="412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Modifiez le texte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AC7D1596-17FD-A858-09FF-803C1ACB81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9589" y="2822474"/>
            <a:ext cx="3852863" cy="346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 i="0">
                <a:solidFill>
                  <a:schemeClr val="bg1"/>
                </a:solidFill>
                <a:latin typeface="Barlow Medium" pitchFamily="2" charset="77"/>
              </a:defRPr>
            </a:lvl1pPr>
          </a:lstStyle>
          <a:p>
            <a:pPr lvl="0"/>
            <a:r>
              <a:rPr lang="fr-FR" dirty="0"/>
              <a:t>Modifiez le titre</a:t>
            </a:r>
          </a:p>
        </p:txBody>
      </p:sp>
      <p:sp>
        <p:nvSpPr>
          <p:cNvPr id="30" name="Espace réservé du texte 18">
            <a:extLst>
              <a:ext uri="{FF2B5EF4-FFF2-40B4-BE49-F238E27FC236}">
                <a16:creationId xmlns:a16="http://schemas.microsoft.com/office/drawing/2014/main" id="{BD445E1F-2D4E-8B42-8677-C84B98C313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9589" y="3274970"/>
            <a:ext cx="7964487" cy="412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Modifiez le texte</a:t>
            </a:r>
          </a:p>
        </p:txBody>
      </p:sp>
      <p:sp>
        <p:nvSpPr>
          <p:cNvPr id="31" name="Espace réservé du texte 15">
            <a:extLst>
              <a:ext uri="{FF2B5EF4-FFF2-40B4-BE49-F238E27FC236}">
                <a16:creationId xmlns:a16="http://schemas.microsoft.com/office/drawing/2014/main" id="{D06F1BCB-C914-389B-4FC7-1D680D48A1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29589" y="4152671"/>
            <a:ext cx="3852863" cy="346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 i="0">
                <a:solidFill>
                  <a:schemeClr val="bg1"/>
                </a:solidFill>
                <a:latin typeface="Barlow Medium" pitchFamily="2" charset="77"/>
              </a:defRPr>
            </a:lvl1pPr>
          </a:lstStyle>
          <a:p>
            <a:pPr lvl="0"/>
            <a:r>
              <a:rPr lang="fr-FR" dirty="0"/>
              <a:t>Modifiez le titre</a:t>
            </a:r>
          </a:p>
        </p:txBody>
      </p:sp>
      <p:sp>
        <p:nvSpPr>
          <p:cNvPr id="32" name="Espace réservé du texte 18">
            <a:extLst>
              <a:ext uri="{FF2B5EF4-FFF2-40B4-BE49-F238E27FC236}">
                <a16:creationId xmlns:a16="http://schemas.microsoft.com/office/drawing/2014/main" id="{B8FA1288-49DE-9C56-CE2D-E81B74E1D2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9589" y="4605167"/>
            <a:ext cx="7964487" cy="412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Modifiez le texte</a:t>
            </a:r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097F0432-6299-8291-66C9-648C99C628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95677" y="1590174"/>
            <a:ext cx="788594" cy="2811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MOIS</a:t>
            </a:r>
          </a:p>
        </p:txBody>
      </p:sp>
      <p:sp>
        <p:nvSpPr>
          <p:cNvPr id="38" name="Espace réservé du texte 37">
            <a:extLst>
              <a:ext uri="{FF2B5EF4-FFF2-40B4-BE49-F238E27FC236}">
                <a16:creationId xmlns:a16="http://schemas.microsoft.com/office/drawing/2014/main" id="{2B4F2786-6A98-C22F-6418-EEF0392862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95677" y="1835339"/>
            <a:ext cx="788594" cy="4066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9" name="Espace réservé du texte 33">
            <a:extLst>
              <a:ext uri="{FF2B5EF4-FFF2-40B4-BE49-F238E27FC236}">
                <a16:creationId xmlns:a16="http://schemas.microsoft.com/office/drawing/2014/main" id="{6C923CA9-8E1C-251B-572C-DC66FF2460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95677" y="2912274"/>
            <a:ext cx="788594" cy="2811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MOIS</a:t>
            </a:r>
          </a:p>
        </p:txBody>
      </p:sp>
      <p:sp>
        <p:nvSpPr>
          <p:cNvPr id="40" name="Espace réservé du texte 37">
            <a:extLst>
              <a:ext uri="{FF2B5EF4-FFF2-40B4-BE49-F238E27FC236}">
                <a16:creationId xmlns:a16="http://schemas.microsoft.com/office/drawing/2014/main" id="{470E27A2-AB67-BA14-FEC5-D4FE5038D54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95677" y="3157439"/>
            <a:ext cx="788594" cy="4066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1" name="Espace réservé du texte 33">
            <a:extLst>
              <a:ext uri="{FF2B5EF4-FFF2-40B4-BE49-F238E27FC236}">
                <a16:creationId xmlns:a16="http://schemas.microsoft.com/office/drawing/2014/main" id="{7AF0A239-4CD7-46F3-1858-08ECD7807C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67657" y="4221586"/>
            <a:ext cx="788594" cy="2811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MOIS</a:t>
            </a:r>
          </a:p>
        </p:txBody>
      </p:sp>
      <p:sp>
        <p:nvSpPr>
          <p:cNvPr id="42" name="Espace réservé du texte 37">
            <a:extLst>
              <a:ext uri="{FF2B5EF4-FFF2-40B4-BE49-F238E27FC236}">
                <a16:creationId xmlns:a16="http://schemas.microsoft.com/office/drawing/2014/main" id="{3710806D-F9F4-BB2A-CE7B-7C6F9F1B9F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67657" y="4466751"/>
            <a:ext cx="788594" cy="4066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018E7B59-89C0-CDBE-B160-3BA83ADBF8F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29589" y="446998"/>
            <a:ext cx="3470004" cy="485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L’AGENDA DU MOIS</a:t>
            </a:r>
          </a:p>
        </p:txBody>
      </p:sp>
    </p:spTree>
    <p:extLst>
      <p:ext uri="{BB962C8B-B14F-4D97-AF65-F5344CB8AC3E}">
        <p14:creationId xmlns:p14="http://schemas.microsoft.com/office/powerpoint/2010/main" val="36970906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ption t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1CEDC6-2D3D-DE5D-E91B-03C79A9B69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BDC1898A-527F-EE4E-77C2-95E9433845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09579" y="1157689"/>
            <a:ext cx="2677903" cy="2569486"/>
          </a:xfrm>
          <a:prstGeom prst="rect">
            <a:avLst/>
          </a:prstGeom>
        </p:spPr>
      </p:pic>
      <p:sp>
        <p:nvSpPr>
          <p:cNvPr id="2" name="Espace réservé du texte 15">
            <a:extLst>
              <a:ext uri="{FF2B5EF4-FFF2-40B4-BE49-F238E27FC236}">
                <a16:creationId xmlns:a16="http://schemas.microsoft.com/office/drawing/2014/main" id="{68965905-59C2-DC0D-C9E8-09628A0252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22098" y="4447360"/>
            <a:ext cx="3852863" cy="3460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700" b="0" i="0">
                <a:solidFill>
                  <a:schemeClr val="bg1"/>
                </a:solidFill>
                <a:latin typeface="Barlow Medium" pitchFamily="2" charset="77"/>
              </a:defRPr>
            </a:lvl1pPr>
          </a:lstStyle>
          <a:p>
            <a:pPr lvl="0"/>
            <a:r>
              <a:rPr lang="fr-FR" dirty="0"/>
              <a:t>Visitez notre site internet</a:t>
            </a:r>
          </a:p>
        </p:txBody>
      </p:sp>
    </p:spTree>
    <p:extLst>
      <p:ext uri="{BB962C8B-B14F-4D97-AF65-F5344CB8AC3E}">
        <p14:creationId xmlns:p14="http://schemas.microsoft.com/office/powerpoint/2010/main" val="25281284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4" name="Image 3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69DC0EAA-6A89-8AB1-3277-F762123D25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786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D2949C-E9D8-7014-55B9-58DC81249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F552F4-F89A-44A0-A42E-09E8D741B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4" name="Image 3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EEC6FB45-73CC-B5EC-9489-DFC9CD20BF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93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B4D15-F337-15FA-EF61-CF65688AE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721BCC-3071-890A-16A7-8CA2F3871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Barlow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4" name="Image 3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D4E3FC96-3B1A-1608-CD8C-BC58013DDA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589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D4544-CDA1-C54F-6C5E-AB6428A7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36CE5E-40A9-9F2C-3210-04EC6E660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0E7697-364C-AC6C-B308-CC6B0C63D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5" name="Image 4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64325C4B-93FD-FC60-67B7-1349AEE88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9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tit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Graphique&#10;&#10;Description générée automatiquement">
            <a:extLst>
              <a:ext uri="{FF2B5EF4-FFF2-40B4-BE49-F238E27FC236}">
                <a16:creationId xmlns:a16="http://schemas.microsoft.com/office/drawing/2014/main" id="{23AA8FF1-A416-DA1A-BF4A-D385A50308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7904" y="-1"/>
            <a:ext cx="12371200" cy="6958800"/>
          </a:xfrm>
          <a:prstGeom prst="rect">
            <a:avLst/>
          </a:prstGeom>
        </p:spPr>
      </p:pic>
      <p:pic>
        <p:nvPicPr>
          <p:cNvPr id="9" name="Image 8" descr="Une image contenant Graphique, cercle, Police, graphisme&#10;&#10;Description générée automatiquement">
            <a:extLst>
              <a:ext uri="{FF2B5EF4-FFF2-40B4-BE49-F238E27FC236}">
                <a16:creationId xmlns:a16="http://schemas.microsoft.com/office/drawing/2014/main" id="{8DF97B2F-26A3-4B87-D202-8F03C5428D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70620" y="704212"/>
            <a:ext cx="3494931" cy="3353436"/>
          </a:xfrm>
          <a:prstGeom prst="rect">
            <a:avLst/>
          </a:prstGeom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A675D11D-D998-AFC3-9149-BBDE8BBF32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17132" y="4075755"/>
            <a:ext cx="3190132" cy="2079932"/>
          </a:xfrm>
          <a:prstGeom prst="rect">
            <a:avLst/>
          </a:prstGeom>
        </p:spPr>
        <p:txBody>
          <a:bodyPr anchor="b"/>
          <a:lstStyle>
            <a:lvl1pPr algn="r">
              <a:defRPr sz="2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Nom prénom</a:t>
            </a:r>
            <a:br>
              <a:rPr lang="fr-FR" dirty="0"/>
            </a:br>
            <a:r>
              <a:rPr lang="fr-FR" dirty="0"/>
              <a:t>Mail</a:t>
            </a:r>
            <a:br>
              <a:rPr lang="fr-FR" dirty="0"/>
            </a:br>
            <a:r>
              <a:rPr lang="fr-FR" dirty="0"/>
              <a:t>Téléphone</a:t>
            </a:r>
            <a:br>
              <a:rPr lang="fr-FR" dirty="0"/>
            </a:br>
            <a:br>
              <a:rPr lang="fr-FR" dirty="0"/>
            </a:br>
            <a:r>
              <a:rPr lang="fr-FR" dirty="0"/>
              <a:t>Nom prénom</a:t>
            </a:r>
            <a:br>
              <a:rPr lang="fr-FR" dirty="0"/>
            </a:br>
            <a:r>
              <a:rPr lang="fr-FR" dirty="0"/>
              <a:t>Mail</a:t>
            </a:r>
            <a:br>
              <a:rPr lang="fr-FR" dirty="0"/>
            </a:br>
            <a:r>
              <a:rPr lang="fr-FR" dirty="0"/>
              <a:t>Téléphone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A0C8733-9C63-51F2-B818-8432341184D1}"/>
              </a:ext>
            </a:extLst>
          </p:cNvPr>
          <p:cNvCxnSpPr/>
          <p:nvPr userDrawn="1"/>
        </p:nvCxnSpPr>
        <p:spPr>
          <a:xfrm flipH="1">
            <a:off x="9158288" y="4057648"/>
            <a:ext cx="264897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2F9C0B75-78A0-F799-4B2C-CAC3B8A0BB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3351" y="5929745"/>
            <a:ext cx="4554538" cy="757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1B2A2D-BDC5-D274-C262-B0D5BDD537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91089" y="3565663"/>
            <a:ext cx="2416175" cy="48577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pPr lvl="0"/>
            <a:r>
              <a:rPr lang="fr-FR" dirty="0"/>
              <a:t>CONTACTS</a:t>
            </a:r>
          </a:p>
        </p:txBody>
      </p:sp>
    </p:spTree>
    <p:extLst>
      <p:ext uri="{BB962C8B-B14F-4D97-AF65-F5344CB8AC3E}">
        <p14:creationId xmlns:p14="http://schemas.microsoft.com/office/powerpoint/2010/main" val="3530455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749A6-C10B-AAD7-7EFF-FDADF8D61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BDFD67-DEAF-749F-F43C-1D62FAF21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59CE59-9AE5-8C9C-E055-9534F73C0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9610443-3D6D-1163-2AE1-4D9788783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7CC586-28D2-6177-DEF1-4D7F99DE2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Barlow" pitchFamily="2" charset="77"/>
              </a:defRPr>
            </a:lvl1pPr>
            <a:lvl2pPr>
              <a:defRPr>
                <a:solidFill>
                  <a:schemeClr val="accent1"/>
                </a:solidFill>
                <a:latin typeface="Barlow" pitchFamily="2" charset="77"/>
              </a:defRPr>
            </a:lvl2pPr>
            <a:lvl3pPr>
              <a:defRPr>
                <a:solidFill>
                  <a:schemeClr val="accent1"/>
                </a:solidFill>
                <a:latin typeface="Barlow" pitchFamily="2" charset="77"/>
              </a:defRPr>
            </a:lvl3pPr>
            <a:lvl4pPr>
              <a:defRPr>
                <a:solidFill>
                  <a:schemeClr val="accent1"/>
                </a:solidFill>
                <a:latin typeface="Barlow" pitchFamily="2" charset="77"/>
              </a:defRPr>
            </a:lvl4pPr>
            <a:lvl5pPr>
              <a:defRPr>
                <a:solidFill>
                  <a:schemeClr val="accent1"/>
                </a:solidFill>
                <a:latin typeface="Barlow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7" name="Image 6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02CB5F46-BDA4-3405-879A-BEB5919B5D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83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yle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0725" y="478611"/>
            <a:ext cx="5185458" cy="59007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2F63A1-0806-527C-0A6B-7C46F8D133EA}"/>
              </a:ext>
            </a:extLst>
          </p:cNvPr>
          <p:cNvSpPr/>
          <p:nvPr userDrawn="1"/>
        </p:nvSpPr>
        <p:spPr>
          <a:xfrm>
            <a:off x="0" y="0"/>
            <a:ext cx="5185458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7908" y="632267"/>
            <a:ext cx="4309641" cy="1935865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8BE3D05-ACE5-D813-9A47-89B94F2055DB}"/>
              </a:ext>
            </a:extLst>
          </p:cNvPr>
          <p:cNvSpPr/>
          <p:nvPr userDrawn="1"/>
        </p:nvSpPr>
        <p:spPr>
          <a:xfrm>
            <a:off x="-1061011" y="3428999"/>
            <a:ext cx="4224759" cy="422475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ADC54BEA-74C6-6F92-9742-F6980C48D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20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2F63A1-0806-527C-0A6B-7C46F8D133EA}"/>
              </a:ext>
            </a:extLst>
          </p:cNvPr>
          <p:cNvSpPr/>
          <p:nvPr userDrawn="1"/>
        </p:nvSpPr>
        <p:spPr>
          <a:xfrm>
            <a:off x="0" y="0"/>
            <a:ext cx="12192000" cy="503498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7908" y="632267"/>
            <a:ext cx="4309641" cy="1935865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8BE3D05-ACE5-D813-9A47-89B94F2055DB}"/>
              </a:ext>
            </a:extLst>
          </p:cNvPr>
          <p:cNvSpPr/>
          <p:nvPr userDrawn="1"/>
        </p:nvSpPr>
        <p:spPr>
          <a:xfrm>
            <a:off x="6517901" y="-1322986"/>
            <a:ext cx="2923185" cy="29231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683" y="1956121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bg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7" name="Image 6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81837373-5E84-EE5A-1683-48636D722F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9992E755-36D6-9B98-4B84-7DF05F97E0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7907" y="5347134"/>
            <a:ext cx="9740565" cy="1117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latin typeface="Barlow" pitchFamily="2" charset="77"/>
              </a:defRPr>
            </a:lvl1pPr>
          </a:lstStyle>
          <a:p>
            <a:r>
              <a:rPr lang="fr-FR" dirty="0">
                <a:solidFill>
                  <a:schemeClr val="accent1"/>
                </a:solidFill>
              </a:rPr>
              <a:t>Modifiez le texte</a:t>
            </a:r>
          </a:p>
        </p:txBody>
      </p:sp>
    </p:spTree>
    <p:extLst>
      <p:ext uri="{BB962C8B-B14F-4D97-AF65-F5344CB8AC3E}">
        <p14:creationId xmlns:p14="http://schemas.microsoft.com/office/powerpoint/2010/main" val="135237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yle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cercle&#10;&#10;Description générée automatiquement">
            <a:extLst>
              <a:ext uri="{FF2B5EF4-FFF2-40B4-BE49-F238E27FC236}">
                <a16:creationId xmlns:a16="http://schemas.microsoft.com/office/drawing/2014/main" id="{614147F0-B393-E21A-7A98-BCB442D994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23151"/>
            <a:ext cx="12364800" cy="6955200"/>
          </a:xfrm>
          <a:prstGeom prst="rect">
            <a:avLst/>
          </a:prstGeom>
        </p:spPr>
      </p:pic>
      <p:pic>
        <p:nvPicPr>
          <p:cNvPr id="6" name="Image 5" descr="Une image contenant Police, Graphique, logo, symbole&#10;&#10;Description générée automatiquement">
            <a:extLst>
              <a:ext uri="{FF2B5EF4-FFF2-40B4-BE49-F238E27FC236}">
                <a16:creationId xmlns:a16="http://schemas.microsoft.com/office/drawing/2014/main" id="{870587D9-597C-36A1-8CB4-77295515C6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0836"/>
            <a:ext cx="1419808" cy="26292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7908" y="596096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7908" y="1986506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1232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tyle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Graphique, cercle, conception&#10;&#10;Description générée automatiquement">
            <a:extLst>
              <a:ext uri="{FF2B5EF4-FFF2-40B4-BE49-F238E27FC236}">
                <a16:creationId xmlns:a16="http://schemas.microsoft.com/office/drawing/2014/main" id="{320B1D23-4901-9402-5E16-674BAA8C11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69543" y="965550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69543" y="2355960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6" name="Image 5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8FE0F966-974D-C34E-D4A4-B82D66956E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0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yle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ercle&#10;&#10;Description générée automatiquement">
            <a:extLst>
              <a:ext uri="{FF2B5EF4-FFF2-40B4-BE49-F238E27FC236}">
                <a16:creationId xmlns:a16="http://schemas.microsoft.com/office/drawing/2014/main" id="{FBE99B8E-37DE-D171-131C-D86BFCE33E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0314" y="0"/>
            <a:ext cx="12292314" cy="691442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7908" y="596096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7908" y="1986506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4" name="Image 3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49BEFBD9-F241-1DB1-A7E8-9278D93D7B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Style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cercle, Graphique, conception&#10;&#10;Description générée automatiquement">
            <a:extLst>
              <a:ext uri="{FF2B5EF4-FFF2-40B4-BE49-F238E27FC236}">
                <a16:creationId xmlns:a16="http://schemas.microsoft.com/office/drawing/2014/main" id="{62AB43A1-9634-A377-CC65-AF890179F6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AF8CF11-EB62-FC36-D6BE-E0D3127257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69543" y="965550"/>
            <a:ext cx="4309641" cy="1103935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  <a:latin typeface="Barlow" pitchFamily="2" charset="77"/>
              </a:defRPr>
            </a:lvl1pPr>
          </a:lstStyle>
          <a:p>
            <a:r>
              <a:rPr lang="fr-FR" dirty="0"/>
              <a:t>Modifiez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DC633E-1040-3BF1-296A-6EAA0A2023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69543" y="2355960"/>
            <a:ext cx="4664598" cy="261587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300">
                <a:solidFill>
                  <a:schemeClr val="accent1"/>
                </a:solidFill>
                <a:latin typeface="Barlow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texte du masque</a:t>
            </a:r>
          </a:p>
        </p:txBody>
      </p:sp>
      <p:pic>
        <p:nvPicPr>
          <p:cNvPr id="7" name="Image 6" descr="Une image contenant Graphique, Police, capture d’écran, cercle&#10;&#10;Description générée automatiquement">
            <a:extLst>
              <a:ext uri="{FF2B5EF4-FFF2-40B4-BE49-F238E27FC236}">
                <a16:creationId xmlns:a16="http://schemas.microsoft.com/office/drawing/2014/main" id="{F59AD767-6EB8-C6DE-7557-5F4ED129B7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2192" y="6556823"/>
            <a:ext cx="1355151" cy="2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01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69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3" r:id="rId3"/>
    <p:sldLayoutId id="2147483662" r:id="rId4"/>
    <p:sldLayoutId id="2147483664" r:id="rId5"/>
    <p:sldLayoutId id="2147483665" r:id="rId6"/>
    <p:sldLayoutId id="2147483680" r:id="rId7"/>
    <p:sldLayoutId id="2147483666" r:id="rId8"/>
    <p:sldLayoutId id="2147483681" r:id="rId9"/>
    <p:sldLayoutId id="2147483667" r:id="rId10"/>
    <p:sldLayoutId id="2147483682" r:id="rId11"/>
    <p:sldLayoutId id="2147483668" r:id="rId12"/>
    <p:sldLayoutId id="2147483683" r:id="rId13"/>
    <p:sldLayoutId id="2147483669" r:id="rId14"/>
    <p:sldLayoutId id="2147483670" r:id="rId15"/>
    <p:sldLayoutId id="2147483671" r:id="rId16"/>
    <p:sldLayoutId id="2147483672" r:id="rId17"/>
    <p:sldLayoutId id="2147483675" r:id="rId18"/>
    <p:sldLayoutId id="2147483676" r:id="rId19"/>
    <p:sldLayoutId id="2147483674" r:id="rId20"/>
    <p:sldLayoutId id="2147483673" r:id="rId21"/>
    <p:sldLayoutId id="2147483677" r:id="rId22"/>
    <p:sldLayoutId id="2147483678" r:id="rId23"/>
    <p:sldLayoutId id="2147483679" r:id="rId24"/>
    <p:sldLayoutId id="2147483684" r:id="rId25"/>
    <p:sldLayoutId id="2147483661" r:id="rId26"/>
    <p:sldLayoutId id="2147483650" r:id="rId27"/>
    <p:sldLayoutId id="2147483651" r:id="rId28"/>
    <p:sldLayoutId id="2147483652" r:id="rId29"/>
    <p:sldLayoutId id="2147483653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lipse 22">
            <a:extLst>
              <a:ext uri="{FF2B5EF4-FFF2-40B4-BE49-F238E27FC236}">
                <a16:creationId xmlns:a16="http://schemas.microsoft.com/office/drawing/2014/main" id="{22E0B049-8CD0-400B-5F0F-8DC2B5843233}"/>
              </a:ext>
            </a:extLst>
          </p:cNvPr>
          <p:cNvSpPr/>
          <p:nvPr/>
        </p:nvSpPr>
        <p:spPr>
          <a:xfrm>
            <a:off x="882574" y="810891"/>
            <a:ext cx="8784220" cy="6016014"/>
          </a:xfrm>
          <a:prstGeom prst="ellipse">
            <a:avLst/>
          </a:prstGeom>
          <a:noFill/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6A0DB50-6AAC-694A-13AE-DA5584A8E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57" y="73348"/>
            <a:ext cx="10256670" cy="678788"/>
          </a:xfrm>
        </p:spPr>
        <p:txBody>
          <a:bodyPr/>
          <a:lstStyle/>
          <a:p>
            <a:r>
              <a:rPr lang="fr-FR" sz="2400" b="1" dirty="0"/>
              <a:t>Analyse approfondie des écarts de pratiques</a:t>
            </a:r>
            <a:br>
              <a:rPr lang="fr-FR" sz="2400" b="1" dirty="0"/>
            </a:br>
            <a:r>
              <a:rPr lang="fr-FR" sz="1800" i="1" dirty="0"/>
              <a:t>Modèle de restitution des résultats</a:t>
            </a:r>
            <a:endParaRPr lang="fr-FR" sz="1800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6508F934-AF1E-5475-DC6D-E5079C48271B}"/>
              </a:ext>
            </a:extLst>
          </p:cNvPr>
          <p:cNvSpPr/>
          <p:nvPr/>
        </p:nvSpPr>
        <p:spPr>
          <a:xfrm>
            <a:off x="2438592" y="1701682"/>
            <a:ext cx="6693221" cy="4751143"/>
          </a:xfrm>
          <a:prstGeom prst="ellipse">
            <a:avLst/>
          </a:prstGeom>
          <a:noFill/>
          <a:ln w="25400" cap="flat" cmpd="sng" algn="ctr">
            <a:solidFill>
              <a:schemeClr val="accent3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EBDCC10F-E613-21EC-E2E9-BB036665E63C}"/>
              </a:ext>
            </a:extLst>
          </p:cNvPr>
          <p:cNvGrpSpPr/>
          <p:nvPr/>
        </p:nvGrpSpPr>
        <p:grpSpPr>
          <a:xfrm>
            <a:off x="3827562" y="2743078"/>
            <a:ext cx="3886510" cy="2471263"/>
            <a:chOff x="-13971" y="-7937"/>
            <a:chExt cx="3984625" cy="2533650"/>
          </a:xfrm>
          <a:solidFill>
            <a:schemeClr val="accent2"/>
          </a:solidFill>
        </p:grpSpPr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31CF5E26-233E-ECB0-4000-8E712A2D224B}"/>
                </a:ext>
              </a:extLst>
            </p:cNvPr>
            <p:cNvSpPr/>
            <p:nvPr/>
          </p:nvSpPr>
          <p:spPr>
            <a:xfrm>
              <a:off x="-13971" y="-7937"/>
              <a:ext cx="3984625" cy="2533650"/>
            </a:xfrm>
            <a:prstGeom prst="ellipse">
              <a:avLst/>
            </a:prstGeom>
            <a:noFill/>
            <a:ln w="25400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Explosion 1 48">
              <a:extLst>
                <a:ext uri="{FF2B5EF4-FFF2-40B4-BE49-F238E27FC236}">
                  <a16:creationId xmlns:a16="http://schemas.microsoft.com/office/drawing/2014/main" id="{7F3B6E48-50E1-2D5A-ED42-7625BF779308}"/>
                </a:ext>
              </a:extLst>
            </p:cNvPr>
            <p:cNvSpPr/>
            <p:nvPr/>
          </p:nvSpPr>
          <p:spPr>
            <a:xfrm>
              <a:off x="1084176" y="666832"/>
              <a:ext cx="1702593" cy="10981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0170" marR="0" lvl="0" indent="-9715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Ecarts de pratiques</a:t>
              </a:r>
            </a:p>
          </p:txBody>
        </p:sp>
        <p:sp>
          <p:nvSpPr>
            <p:cNvPr id="12" name="Zone de texte 28">
              <a:extLst>
                <a:ext uri="{FF2B5EF4-FFF2-40B4-BE49-F238E27FC236}">
                  <a16:creationId xmlns:a16="http://schemas.microsoft.com/office/drawing/2014/main" id="{414406D2-CAB4-FC25-C3D1-DE6ACD9C6F72}"/>
                </a:ext>
              </a:extLst>
            </p:cNvPr>
            <p:cNvSpPr txBox="1"/>
            <p:nvPr/>
          </p:nvSpPr>
          <p:spPr>
            <a:xfrm>
              <a:off x="314325" y="1638300"/>
              <a:ext cx="969398" cy="31179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Non application</a:t>
              </a:r>
              <a:b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des référentiels</a:t>
              </a:r>
            </a:p>
          </p:txBody>
        </p:sp>
        <p:sp>
          <p:nvSpPr>
            <p:cNvPr id="13" name="Zone de texte 30">
              <a:extLst>
                <a:ext uri="{FF2B5EF4-FFF2-40B4-BE49-F238E27FC236}">
                  <a16:creationId xmlns:a16="http://schemas.microsoft.com/office/drawing/2014/main" id="{1A773DA9-B020-60B3-7BD2-006894649E77}"/>
                </a:ext>
              </a:extLst>
            </p:cNvPr>
            <p:cNvSpPr txBox="1"/>
            <p:nvPr/>
          </p:nvSpPr>
          <p:spPr>
            <a:xfrm>
              <a:off x="2813762" y="827008"/>
              <a:ext cx="900873" cy="328689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Modification de</a:t>
              </a:r>
              <a:b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la prescription</a:t>
              </a:r>
            </a:p>
          </p:txBody>
        </p:sp>
        <p:sp>
          <p:nvSpPr>
            <p:cNvPr id="14" name="Zone de texte 31">
              <a:extLst>
                <a:ext uri="{FF2B5EF4-FFF2-40B4-BE49-F238E27FC236}">
                  <a16:creationId xmlns:a16="http://schemas.microsoft.com/office/drawing/2014/main" id="{60EA99FA-8ABD-3549-9936-C04561E0ECB5}"/>
                </a:ext>
              </a:extLst>
            </p:cNvPr>
            <p:cNvSpPr txBox="1"/>
            <p:nvPr/>
          </p:nvSpPr>
          <p:spPr>
            <a:xfrm>
              <a:off x="1933574" y="1922303"/>
              <a:ext cx="1270000" cy="31179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Défaut d’information</a:t>
              </a:r>
              <a:b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entre les professionnels</a:t>
              </a:r>
            </a:p>
          </p:txBody>
        </p:sp>
        <p:sp>
          <p:nvSpPr>
            <p:cNvPr id="15" name="Zone de texte 32">
              <a:extLst>
                <a:ext uri="{FF2B5EF4-FFF2-40B4-BE49-F238E27FC236}">
                  <a16:creationId xmlns:a16="http://schemas.microsoft.com/office/drawing/2014/main" id="{F4702CEB-5EEE-49B1-211D-C0FD936B63FE}"/>
                </a:ext>
              </a:extLst>
            </p:cNvPr>
            <p:cNvSpPr txBox="1"/>
            <p:nvPr/>
          </p:nvSpPr>
          <p:spPr>
            <a:xfrm>
              <a:off x="915286" y="278697"/>
              <a:ext cx="1244600" cy="34263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Données disponibles </a:t>
              </a:r>
              <a:b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arlow" panose="00000500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incomplètes ou erronées</a:t>
              </a:r>
            </a:p>
          </p:txBody>
        </p:sp>
      </p:grpSp>
      <p:sp>
        <p:nvSpPr>
          <p:cNvPr id="26" name="Zone de texte 39">
            <a:extLst>
              <a:ext uri="{FF2B5EF4-FFF2-40B4-BE49-F238E27FC236}">
                <a16:creationId xmlns:a16="http://schemas.microsoft.com/office/drawing/2014/main" id="{098F9C01-04CE-332F-7897-A65877E51744}"/>
              </a:ext>
            </a:extLst>
          </p:cNvPr>
          <p:cNvSpPr txBox="1"/>
          <p:nvPr/>
        </p:nvSpPr>
        <p:spPr>
          <a:xfrm>
            <a:off x="4690813" y="1888246"/>
            <a:ext cx="1456345" cy="16580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1000" b="1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Facteurs liés aux tâches</a:t>
            </a:r>
            <a:endParaRPr lang="fr-FR" sz="1000" dirty="0">
              <a:solidFill>
                <a:schemeClr val="accent1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 de texte 59">
            <a:extLst>
              <a:ext uri="{FF2B5EF4-FFF2-40B4-BE49-F238E27FC236}">
                <a16:creationId xmlns:a16="http://schemas.microsoft.com/office/drawing/2014/main" id="{DAFAA22B-D614-9B67-2A6A-287C68A01829}"/>
              </a:ext>
            </a:extLst>
          </p:cNvPr>
          <p:cNvSpPr txBox="1"/>
          <p:nvPr/>
        </p:nvSpPr>
        <p:spPr>
          <a:xfrm>
            <a:off x="4250439" y="2042932"/>
            <a:ext cx="1492666" cy="2725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30" name="Zone de texte 62">
            <a:extLst>
              <a:ext uri="{FF2B5EF4-FFF2-40B4-BE49-F238E27FC236}">
                <a16:creationId xmlns:a16="http://schemas.microsoft.com/office/drawing/2014/main" id="{E3157A11-DBED-FA01-C1E6-43AEAA982B77}"/>
              </a:ext>
            </a:extLst>
          </p:cNvPr>
          <p:cNvSpPr txBox="1"/>
          <p:nvPr/>
        </p:nvSpPr>
        <p:spPr>
          <a:xfrm>
            <a:off x="3872062" y="2261427"/>
            <a:ext cx="1145823" cy="2725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33" name="Zone de texte 45">
            <a:extLst>
              <a:ext uri="{FF2B5EF4-FFF2-40B4-BE49-F238E27FC236}">
                <a16:creationId xmlns:a16="http://schemas.microsoft.com/office/drawing/2014/main" id="{9343941D-C0FE-16C1-1273-3757FAE55BC9}"/>
              </a:ext>
            </a:extLst>
          </p:cNvPr>
          <p:cNvSpPr txBox="1"/>
          <p:nvPr/>
        </p:nvSpPr>
        <p:spPr>
          <a:xfrm>
            <a:off x="2659905" y="4487020"/>
            <a:ext cx="1308199" cy="1653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1000" b="1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Facteurs liés à l’équipe</a:t>
            </a:r>
            <a:endParaRPr lang="fr-FR" sz="1000" dirty="0">
              <a:solidFill>
                <a:schemeClr val="accent1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 de texte 4">
            <a:extLst>
              <a:ext uri="{FF2B5EF4-FFF2-40B4-BE49-F238E27FC236}">
                <a16:creationId xmlns:a16="http://schemas.microsoft.com/office/drawing/2014/main" id="{153D3A0D-6DE1-F80C-1C27-2F8DE00254D5}"/>
              </a:ext>
            </a:extLst>
          </p:cNvPr>
          <p:cNvSpPr txBox="1"/>
          <p:nvPr/>
        </p:nvSpPr>
        <p:spPr>
          <a:xfrm>
            <a:off x="2779398" y="4684643"/>
            <a:ext cx="1389689" cy="3247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39" name="Zone de texte 34">
            <a:extLst>
              <a:ext uri="{FF2B5EF4-FFF2-40B4-BE49-F238E27FC236}">
                <a16:creationId xmlns:a16="http://schemas.microsoft.com/office/drawing/2014/main" id="{DF090392-9923-96D7-5960-DB1D35E14948}"/>
              </a:ext>
            </a:extLst>
          </p:cNvPr>
          <p:cNvSpPr txBox="1"/>
          <p:nvPr/>
        </p:nvSpPr>
        <p:spPr>
          <a:xfrm>
            <a:off x="6373292" y="2178919"/>
            <a:ext cx="1456343" cy="127538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1000" b="1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Facteurs liés au patient</a:t>
            </a:r>
            <a:endParaRPr lang="fr-FR" sz="1000" dirty="0">
              <a:solidFill>
                <a:schemeClr val="accent1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 de texte 49">
            <a:extLst>
              <a:ext uri="{FF2B5EF4-FFF2-40B4-BE49-F238E27FC236}">
                <a16:creationId xmlns:a16="http://schemas.microsoft.com/office/drawing/2014/main" id="{6DB85BF7-08B6-8B2B-B9AD-EBED737B843F}"/>
              </a:ext>
            </a:extLst>
          </p:cNvPr>
          <p:cNvSpPr txBox="1"/>
          <p:nvPr/>
        </p:nvSpPr>
        <p:spPr>
          <a:xfrm>
            <a:off x="6591310" y="2355537"/>
            <a:ext cx="1620386" cy="152728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41" name="Zone de texte 50">
            <a:extLst>
              <a:ext uri="{FF2B5EF4-FFF2-40B4-BE49-F238E27FC236}">
                <a16:creationId xmlns:a16="http://schemas.microsoft.com/office/drawing/2014/main" id="{A30A57F2-8E06-5C4A-AFE5-047B492668AF}"/>
              </a:ext>
            </a:extLst>
          </p:cNvPr>
          <p:cNvSpPr txBox="1"/>
          <p:nvPr/>
        </p:nvSpPr>
        <p:spPr>
          <a:xfrm>
            <a:off x="6794821" y="2521707"/>
            <a:ext cx="1620386" cy="1313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42" name="Zone de texte 36">
            <a:extLst>
              <a:ext uri="{FF2B5EF4-FFF2-40B4-BE49-F238E27FC236}">
                <a16:creationId xmlns:a16="http://schemas.microsoft.com/office/drawing/2014/main" id="{34413D8F-1B54-8D32-9DA8-8D42F01FD18A}"/>
              </a:ext>
            </a:extLst>
          </p:cNvPr>
          <p:cNvSpPr txBox="1"/>
          <p:nvPr/>
        </p:nvSpPr>
        <p:spPr>
          <a:xfrm>
            <a:off x="7326419" y="2913220"/>
            <a:ext cx="1512328" cy="247746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1000" b="1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Facteurs liés aux professionnels</a:t>
            </a:r>
            <a:endParaRPr lang="fr-FR" sz="1000" dirty="0">
              <a:solidFill>
                <a:schemeClr val="accent1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Zone de texte 52">
            <a:extLst>
              <a:ext uri="{FF2B5EF4-FFF2-40B4-BE49-F238E27FC236}">
                <a16:creationId xmlns:a16="http://schemas.microsoft.com/office/drawing/2014/main" id="{E2CFBE73-92C1-3498-66BC-AEDC35A17023}"/>
              </a:ext>
            </a:extLst>
          </p:cNvPr>
          <p:cNvSpPr txBox="1"/>
          <p:nvPr/>
        </p:nvSpPr>
        <p:spPr>
          <a:xfrm>
            <a:off x="7642546" y="3203480"/>
            <a:ext cx="1302818" cy="28652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Zone de texte 53">
            <a:extLst>
              <a:ext uri="{FF2B5EF4-FFF2-40B4-BE49-F238E27FC236}">
                <a16:creationId xmlns:a16="http://schemas.microsoft.com/office/drawing/2014/main" id="{3C9C06B4-7F56-4596-4E31-2EEDD5791F5D}"/>
              </a:ext>
            </a:extLst>
          </p:cNvPr>
          <p:cNvSpPr txBox="1"/>
          <p:nvPr/>
        </p:nvSpPr>
        <p:spPr>
          <a:xfrm>
            <a:off x="7654647" y="3239838"/>
            <a:ext cx="997175" cy="2725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45" name="Zone de texte 54">
            <a:extLst>
              <a:ext uri="{FF2B5EF4-FFF2-40B4-BE49-F238E27FC236}">
                <a16:creationId xmlns:a16="http://schemas.microsoft.com/office/drawing/2014/main" id="{8D13F259-4BC5-A661-0EB0-0A5D188D1B4A}"/>
              </a:ext>
            </a:extLst>
          </p:cNvPr>
          <p:cNvSpPr txBox="1"/>
          <p:nvPr/>
        </p:nvSpPr>
        <p:spPr>
          <a:xfrm>
            <a:off x="7802907" y="3468516"/>
            <a:ext cx="916660" cy="25641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48" name="Zone de texte 41">
            <a:extLst>
              <a:ext uri="{FF2B5EF4-FFF2-40B4-BE49-F238E27FC236}">
                <a16:creationId xmlns:a16="http://schemas.microsoft.com/office/drawing/2014/main" id="{0C21DE5A-5809-CBC5-C596-F14D0D594794}"/>
              </a:ext>
            </a:extLst>
          </p:cNvPr>
          <p:cNvSpPr txBox="1"/>
          <p:nvPr/>
        </p:nvSpPr>
        <p:spPr>
          <a:xfrm>
            <a:off x="7401503" y="4759415"/>
            <a:ext cx="946419" cy="24651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1000" b="1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Facteurs liés à l’organisation</a:t>
            </a:r>
            <a:endParaRPr lang="fr-FR" sz="1000" dirty="0">
              <a:solidFill>
                <a:schemeClr val="accent1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Zone de texte 40">
            <a:extLst>
              <a:ext uri="{FF2B5EF4-FFF2-40B4-BE49-F238E27FC236}">
                <a16:creationId xmlns:a16="http://schemas.microsoft.com/office/drawing/2014/main" id="{0CED8B9A-6216-1DCA-DCE3-63EDEBB848A5}"/>
              </a:ext>
            </a:extLst>
          </p:cNvPr>
          <p:cNvSpPr txBox="1"/>
          <p:nvPr/>
        </p:nvSpPr>
        <p:spPr>
          <a:xfrm>
            <a:off x="1098203" y="3077205"/>
            <a:ext cx="1361053" cy="269423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1000" b="1" dirty="0">
                <a:solidFill>
                  <a:schemeClr val="accent4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Facteurs liés au</a:t>
            </a:r>
            <a:br>
              <a:rPr lang="fr-FR" sz="1000" b="1" dirty="0">
                <a:solidFill>
                  <a:schemeClr val="accent4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chemeClr val="accent4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contexte institutionnel</a:t>
            </a:r>
            <a:endParaRPr lang="fr-FR" sz="1000" dirty="0">
              <a:solidFill>
                <a:schemeClr val="accent4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Zone de texte 295">
            <a:extLst>
              <a:ext uri="{FF2B5EF4-FFF2-40B4-BE49-F238E27FC236}">
                <a16:creationId xmlns:a16="http://schemas.microsoft.com/office/drawing/2014/main" id="{73F9A3FA-026A-8CC1-FF60-DCDC4A5FB5E0}"/>
              </a:ext>
            </a:extLst>
          </p:cNvPr>
          <p:cNvSpPr txBox="1"/>
          <p:nvPr/>
        </p:nvSpPr>
        <p:spPr>
          <a:xfrm>
            <a:off x="1016441" y="3319748"/>
            <a:ext cx="1361053" cy="48310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55" name="Zone de texte 43">
            <a:extLst>
              <a:ext uri="{FF2B5EF4-FFF2-40B4-BE49-F238E27FC236}">
                <a16:creationId xmlns:a16="http://schemas.microsoft.com/office/drawing/2014/main" id="{98FF4FB1-7B15-B59A-93AD-00BCF0F6FA59}"/>
              </a:ext>
            </a:extLst>
          </p:cNvPr>
          <p:cNvSpPr txBox="1"/>
          <p:nvPr/>
        </p:nvSpPr>
        <p:spPr>
          <a:xfrm>
            <a:off x="3827562" y="1066355"/>
            <a:ext cx="1600200" cy="2762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00"/>
              </a:lnSpc>
              <a:spcAft>
                <a:spcPts val="0"/>
              </a:spcAft>
            </a:pPr>
            <a:r>
              <a:rPr lang="fr-FR" sz="1000" b="1" dirty="0">
                <a:solidFill>
                  <a:schemeClr val="accent4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Facteurs liés à l’environnement,</a:t>
            </a:r>
            <a:br>
              <a:rPr lang="fr-FR" sz="1000" b="1" dirty="0">
                <a:solidFill>
                  <a:schemeClr val="accent4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chemeClr val="accent4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conditions de travail</a:t>
            </a:r>
            <a:endParaRPr lang="fr-FR" sz="1000" dirty="0">
              <a:solidFill>
                <a:schemeClr val="accent4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Zone de texte 291">
            <a:extLst>
              <a:ext uri="{FF2B5EF4-FFF2-40B4-BE49-F238E27FC236}">
                <a16:creationId xmlns:a16="http://schemas.microsoft.com/office/drawing/2014/main" id="{D38B0AAD-977A-EBFE-7BB1-4DDF2C0729B8}"/>
              </a:ext>
            </a:extLst>
          </p:cNvPr>
          <p:cNvSpPr txBox="1"/>
          <p:nvPr/>
        </p:nvSpPr>
        <p:spPr>
          <a:xfrm>
            <a:off x="5138500" y="929416"/>
            <a:ext cx="1003300" cy="2095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Zone de texte 292">
            <a:extLst>
              <a:ext uri="{FF2B5EF4-FFF2-40B4-BE49-F238E27FC236}">
                <a16:creationId xmlns:a16="http://schemas.microsoft.com/office/drawing/2014/main" id="{0A29CC33-9173-1839-F2ED-EE8BD24977D3}"/>
              </a:ext>
            </a:extLst>
          </p:cNvPr>
          <p:cNvSpPr txBox="1"/>
          <p:nvPr/>
        </p:nvSpPr>
        <p:spPr>
          <a:xfrm>
            <a:off x="5640150" y="1203022"/>
            <a:ext cx="1215636" cy="2095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Zone de texte 294">
            <a:extLst>
              <a:ext uri="{FF2B5EF4-FFF2-40B4-BE49-F238E27FC236}">
                <a16:creationId xmlns:a16="http://schemas.microsoft.com/office/drawing/2014/main" id="{471B6C36-0F8D-9CF2-A609-8426F8ECDEBB}"/>
              </a:ext>
            </a:extLst>
          </p:cNvPr>
          <p:cNvSpPr txBox="1"/>
          <p:nvPr/>
        </p:nvSpPr>
        <p:spPr>
          <a:xfrm>
            <a:off x="7434289" y="1505454"/>
            <a:ext cx="1016000" cy="482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kern="0" dirty="0">
                <a:solidFill>
                  <a:schemeClr val="accent1"/>
                </a:solidFill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Zone de texte 289">
            <a:extLst>
              <a:ext uri="{FF2B5EF4-FFF2-40B4-BE49-F238E27FC236}">
                <a16:creationId xmlns:a16="http://schemas.microsoft.com/office/drawing/2014/main" id="{880AC238-F01A-C00C-ABA1-7FA8B8AB0D84}"/>
              </a:ext>
            </a:extLst>
          </p:cNvPr>
          <p:cNvSpPr txBox="1"/>
          <p:nvPr/>
        </p:nvSpPr>
        <p:spPr>
          <a:xfrm>
            <a:off x="7998576" y="5566056"/>
            <a:ext cx="1016000" cy="361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fr-FR" sz="1100" dirty="0">
              <a:solidFill>
                <a:schemeClr val="accent1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Zone de texte 24">
            <a:extLst>
              <a:ext uri="{FF2B5EF4-FFF2-40B4-BE49-F238E27FC236}">
                <a16:creationId xmlns:a16="http://schemas.microsoft.com/office/drawing/2014/main" id="{47140E83-1427-430F-AD1E-A032B28BFB80}"/>
              </a:ext>
            </a:extLst>
          </p:cNvPr>
          <p:cNvSpPr txBox="1"/>
          <p:nvPr/>
        </p:nvSpPr>
        <p:spPr>
          <a:xfrm>
            <a:off x="3246905" y="5845665"/>
            <a:ext cx="1250315" cy="6800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fr-FR" sz="1100" dirty="0">
              <a:solidFill>
                <a:schemeClr val="accent1"/>
              </a:solidFill>
              <a:effectLst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Zone de texte 58">
            <a:extLst>
              <a:ext uri="{FF2B5EF4-FFF2-40B4-BE49-F238E27FC236}">
                <a16:creationId xmlns:a16="http://schemas.microsoft.com/office/drawing/2014/main" id="{8C73DD0A-E96C-9182-F5A1-90FBE705C8F5}"/>
              </a:ext>
            </a:extLst>
          </p:cNvPr>
          <p:cNvSpPr txBox="1"/>
          <p:nvPr/>
        </p:nvSpPr>
        <p:spPr>
          <a:xfrm>
            <a:off x="2603271" y="3842629"/>
            <a:ext cx="1111250" cy="4216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Zone de texte 58">
            <a:extLst>
              <a:ext uri="{FF2B5EF4-FFF2-40B4-BE49-F238E27FC236}">
                <a16:creationId xmlns:a16="http://schemas.microsoft.com/office/drawing/2014/main" id="{7048F219-F56F-734E-1AB3-304C8ADBDA10}"/>
              </a:ext>
            </a:extLst>
          </p:cNvPr>
          <p:cNvSpPr txBox="1"/>
          <p:nvPr/>
        </p:nvSpPr>
        <p:spPr>
          <a:xfrm>
            <a:off x="1216686" y="4454306"/>
            <a:ext cx="1111250" cy="4216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arlow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Barlow" panose="000005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9AB75F69-D664-1DCF-DA81-2A12BADD8EF9}"/>
              </a:ext>
            </a:extLst>
          </p:cNvPr>
          <p:cNvSpPr/>
          <p:nvPr/>
        </p:nvSpPr>
        <p:spPr>
          <a:xfrm>
            <a:off x="9994140" y="186578"/>
            <a:ext cx="292501" cy="18115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B3A4EB66-C5AB-9BB9-5E44-D26916666193}"/>
              </a:ext>
            </a:extLst>
          </p:cNvPr>
          <p:cNvSpPr/>
          <p:nvPr/>
        </p:nvSpPr>
        <p:spPr>
          <a:xfrm>
            <a:off x="10003165" y="472273"/>
            <a:ext cx="292501" cy="18115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0B48DD3B-649D-672C-95F5-E1F43C308F61}"/>
              </a:ext>
            </a:extLst>
          </p:cNvPr>
          <p:cNvSpPr/>
          <p:nvPr/>
        </p:nvSpPr>
        <p:spPr>
          <a:xfrm>
            <a:off x="10003165" y="692231"/>
            <a:ext cx="292501" cy="18115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FDA620EC-3AE5-3192-297B-E025F3837219}"/>
              </a:ext>
            </a:extLst>
          </p:cNvPr>
          <p:cNvSpPr/>
          <p:nvPr/>
        </p:nvSpPr>
        <p:spPr>
          <a:xfrm>
            <a:off x="10003165" y="901314"/>
            <a:ext cx="292501" cy="181154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9606FCA9-0D88-A270-D70D-5A643F8EC792}"/>
              </a:ext>
            </a:extLst>
          </p:cNvPr>
          <p:cNvSpPr txBox="1"/>
          <p:nvPr/>
        </p:nvSpPr>
        <p:spPr>
          <a:xfrm>
            <a:off x="10295667" y="161739"/>
            <a:ext cx="117428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accent1"/>
                </a:solidFill>
                <a:latin typeface="Barlow" panose="00000500000000000000" pitchFamily="2" charset="0"/>
              </a:rPr>
              <a:t>Écarts de pratiques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61F9263B-08A0-78B7-A6DD-40260D4A26F4}"/>
              </a:ext>
            </a:extLst>
          </p:cNvPr>
          <p:cNvSpPr txBox="1"/>
          <p:nvPr/>
        </p:nvSpPr>
        <p:spPr>
          <a:xfrm>
            <a:off x="10295667" y="447434"/>
            <a:ext cx="117428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accent1"/>
                </a:solidFill>
                <a:latin typeface="Barlow" panose="00000500000000000000" pitchFamily="2" charset="0"/>
              </a:rPr>
              <a:t>Causes immédiates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A6939A58-C89C-CD2A-F19B-FCF4A1D98F66}"/>
              </a:ext>
            </a:extLst>
          </p:cNvPr>
          <p:cNvSpPr txBox="1"/>
          <p:nvPr/>
        </p:nvSpPr>
        <p:spPr>
          <a:xfrm>
            <a:off x="10295667" y="678266"/>
            <a:ext cx="117428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accent1"/>
                </a:solidFill>
                <a:latin typeface="Barlow" panose="00000500000000000000" pitchFamily="2" charset="0"/>
              </a:rPr>
              <a:t>Causes profondes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132961FE-C0D4-814F-A4BF-E417C7BFCD21}"/>
              </a:ext>
            </a:extLst>
          </p:cNvPr>
          <p:cNvSpPr txBox="1"/>
          <p:nvPr/>
        </p:nvSpPr>
        <p:spPr>
          <a:xfrm>
            <a:off x="10295667" y="882960"/>
            <a:ext cx="194664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accent1"/>
                </a:solidFill>
                <a:latin typeface="Barlow" panose="00000500000000000000" pitchFamily="2" charset="0"/>
              </a:rPr>
              <a:t>Causes profondes plus éloignées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057EAFD1-3779-686F-90BA-C8C742B076AD}"/>
              </a:ext>
            </a:extLst>
          </p:cNvPr>
          <p:cNvSpPr txBox="1"/>
          <p:nvPr/>
        </p:nvSpPr>
        <p:spPr>
          <a:xfrm>
            <a:off x="10295667" y="1194793"/>
            <a:ext cx="117428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accent1"/>
                </a:solidFill>
                <a:latin typeface="Barlow" panose="00000500000000000000" pitchFamily="2" charset="0"/>
              </a:rPr>
              <a:t>** Facteurs forts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34CAD7D1-8C0B-64CC-6124-F9DDD069829C}"/>
              </a:ext>
            </a:extLst>
          </p:cNvPr>
          <p:cNvSpPr txBox="1"/>
          <p:nvPr/>
        </p:nvSpPr>
        <p:spPr>
          <a:xfrm>
            <a:off x="10340056" y="1375647"/>
            <a:ext cx="14420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accent1"/>
                </a:solidFill>
                <a:latin typeface="Barlow" panose="00000500000000000000" pitchFamily="2" charset="0"/>
              </a:rPr>
              <a:t>* Facteurs plutôt forts</a:t>
            </a:r>
          </a:p>
        </p:txBody>
      </p:sp>
      <p:sp>
        <p:nvSpPr>
          <p:cNvPr id="87" name="Zone de texte 290">
            <a:extLst>
              <a:ext uri="{FF2B5EF4-FFF2-40B4-BE49-F238E27FC236}">
                <a16:creationId xmlns:a16="http://schemas.microsoft.com/office/drawing/2014/main" id="{1411A327-D219-ABF8-1585-8903BA5B0164}"/>
              </a:ext>
            </a:extLst>
          </p:cNvPr>
          <p:cNvSpPr txBox="1"/>
          <p:nvPr/>
        </p:nvSpPr>
        <p:spPr>
          <a:xfrm>
            <a:off x="10487487" y="1614410"/>
            <a:ext cx="840420" cy="419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900" dirty="0">
                <a:solidFill>
                  <a:schemeClr val="accent1"/>
                </a:solidFill>
                <a:effectLst/>
                <a:latin typeface="Barlow" panose="00000500000000000000" pitchFamily="2" charset="0"/>
                <a:ea typeface="Cambria Math" panose="02040503050406030204" pitchFamily="18" charset="0"/>
                <a:cs typeface="Times New Roman" panose="02020603050405020304" pitchFamily="18" charset="0"/>
              </a:rPr>
              <a:t>Mesures correctives</a:t>
            </a:r>
            <a:endParaRPr lang="fr-FR" sz="1100" dirty="0">
              <a:solidFill>
                <a:schemeClr val="accent1"/>
              </a:solidFill>
              <a:effectLst/>
              <a:latin typeface="Barlow" panose="00000500000000000000" pitchFamily="2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443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CECQ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B4159"/>
      </a:accent1>
      <a:accent2>
        <a:srgbClr val="F19D70"/>
      </a:accent2>
      <a:accent3>
        <a:srgbClr val="4B718A"/>
      </a:accent3>
      <a:accent4>
        <a:srgbClr val="93B7B3"/>
      </a:accent4>
      <a:accent5>
        <a:srgbClr val="797979"/>
      </a:accent5>
      <a:accent6>
        <a:srgbClr val="919191"/>
      </a:accent6>
      <a:hlink>
        <a:srgbClr val="009192"/>
      </a:hlink>
      <a:folHlink>
        <a:srgbClr val="FF93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anchor="b"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" id="{8BAD76B6-EA2E-4C0A-A20E-58ADF952F91A}" vid="{582754AB-327E-42B1-9EBA-4023FE29A61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605FF6A0EA48428DE933791AD4FD00" ma:contentTypeVersion="15" ma:contentTypeDescription="Crée un document." ma:contentTypeScope="" ma:versionID="ba213c4402f0fd1be2d86a2aa74b314b">
  <xsd:schema xmlns:xsd="http://www.w3.org/2001/XMLSchema" xmlns:xs="http://www.w3.org/2001/XMLSchema" xmlns:p="http://schemas.microsoft.com/office/2006/metadata/properties" xmlns:ns2="2a8d722c-d242-47fa-826f-86b2f1fa5aea" xmlns:ns3="b15e59e7-5ea4-4cd6-a810-ee096dfc3558" targetNamespace="http://schemas.microsoft.com/office/2006/metadata/properties" ma:root="true" ma:fieldsID="a4a2151b3186530e86dd89788583df2d" ns2:_="" ns3:_="">
    <xsd:import namespace="2a8d722c-d242-47fa-826f-86b2f1fa5aea"/>
    <xsd:import namespace="b15e59e7-5ea4-4cd6-a810-ee096dfc355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_Flow_SignoffStatus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d722c-d242-47fa-826f-86b2f1fa5ae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5b03b68-29da-49aa-8ff3-9b936bc07a39}" ma:internalName="TaxCatchAll" ma:showField="CatchAllData" ma:web="2a8d722c-d242-47fa-826f-86b2f1fa5a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e59e7-5ea4-4cd6-a810-ee096dfc35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5" nillable="true" ma:displayName="État de validation" ma:internalName="_x00c9_tat_x0020_de_x0020_validation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6b36ff21-6ba8-4257-b34f-50ed9eb663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2E53561-9CAD-4703-9851-99920F7C0D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8d722c-d242-47fa-826f-86b2f1fa5aea"/>
    <ds:schemaRef ds:uri="b15e59e7-5ea4-4cd6-a810-ee096dfc35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8C9809-C370-4E33-9DBE-2A95C7F2E2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3DB69E-0476-4E62-9C33-8D877C861BB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CCECQA</Template>
  <TotalTime>125</TotalTime>
  <Words>109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Barlow</vt:lpstr>
      <vt:lpstr>Barlow Medium</vt:lpstr>
      <vt:lpstr>Calibri</vt:lpstr>
      <vt:lpstr>Thème Office</vt:lpstr>
      <vt:lpstr>Analyse approfondie des écarts de pratiques Modèle de restitution des résultats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Taraborrelli</dc:creator>
  <cp:lastModifiedBy>Anne Taraborrelli</cp:lastModifiedBy>
  <cp:revision>1</cp:revision>
  <dcterms:created xsi:type="dcterms:W3CDTF">2024-03-29T08:23:34Z</dcterms:created>
  <dcterms:modified xsi:type="dcterms:W3CDTF">2024-04-10T08:44:51Z</dcterms:modified>
</cp:coreProperties>
</file>