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97" r:id="rId6"/>
  </p:sldMasterIdLst>
  <p:notesMasterIdLst>
    <p:notesMasterId r:id="rId20"/>
  </p:notesMasterIdLst>
  <p:sldIdLst>
    <p:sldId id="607" r:id="rId7"/>
    <p:sldId id="608" r:id="rId8"/>
    <p:sldId id="257" r:id="rId9"/>
    <p:sldId id="482" r:id="rId10"/>
    <p:sldId id="481" r:id="rId11"/>
    <p:sldId id="475" r:id="rId12"/>
    <p:sldId id="479" r:id="rId13"/>
    <p:sldId id="478" r:id="rId14"/>
    <p:sldId id="483" r:id="rId15"/>
    <p:sldId id="485" r:id="rId16"/>
    <p:sldId id="400" r:id="rId17"/>
    <p:sldId id="416" r:id="rId18"/>
    <p:sldId id="256" r:id="rId19"/>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odie GALISSON" initials="EG" lastIdx="1" clrIdx="0">
    <p:extLst>
      <p:ext uri="{19B8F6BF-5375-455C-9EA6-DF929625EA0E}">
        <p15:presenceInfo xmlns:p15="http://schemas.microsoft.com/office/powerpoint/2012/main" userId="S::elodie.galisson@apf.asso.fr::d371b644-a318-4a5d-afd7-97039dbffd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F5D"/>
    <a:srgbClr val="5A7129"/>
    <a:srgbClr val="EEF4E0"/>
    <a:srgbClr val="F0F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F7CF9-7F8B-7696-5D6E-B0DAF17085A2}" v="1" dt="2025-11-08T10:32:42.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6818" autoAdjust="0"/>
  </p:normalViewPr>
  <p:slideViewPr>
    <p:cSldViewPr snapToGrid="0">
      <p:cViewPr>
        <p:scale>
          <a:sx n="70" d="100"/>
          <a:sy n="70" d="100"/>
        </p:scale>
        <p:origin x="1214" y="3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raldine GOULINET-FITE" userId="S::geraldine.goulinet-fite@externe.ccecqa.fr::527c177d-170d-4cb6-80a7-3cd0c799ab3c" providerId="AD" clId="Web-{367F7CF9-7F8B-7696-5D6E-B0DAF17085A2}"/>
    <pc:docChg chg="sldOrd">
      <pc:chgData name="Géraldine GOULINET-FITE" userId="S::geraldine.goulinet-fite@externe.ccecqa.fr::527c177d-170d-4cb6-80a7-3cd0c799ab3c" providerId="AD" clId="Web-{367F7CF9-7F8B-7696-5D6E-B0DAF17085A2}" dt="2025-11-08T10:32:42.138" v="0"/>
      <pc:docMkLst>
        <pc:docMk/>
      </pc:docMkLst>
      <pc:sldChg chg="ord">
        <pc:chgData name="Géraldine GOULINET-FITE" userId="S::geraldine.goulinet-fite@externe.ccecqa.fr::527c177d-170d-4cb6-80a7-3cd0c799ab3c" providerId="AD" clId="Web-{367F7CF9-7F8B-7696-5D6E-B0DAF17085A2}" dt="2025-11-08T10:32:42.138" v="0"/>
        <pc:sldMkLst>
          <pc:docMk/>
          <pc:sldMk cId="1232141414"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3F47F22-E0D6-42F1-90D5-42B9FF33B7D1}" type="datetimeFigureOut">
              <a:rPr lang="fr-FR" smtClean="0"/>
              <a:t>08/11/2025</a:t>
            </a:fld>
            <a:endParaRPr lang="fr-FR" dirty="0"/>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234D15C-C36C-47F9-994A-433DCB94168A}" type="slidenum">
              <a:rPr lang="fr-FR" smtClean="0"/>
              <a:t>‹N°›</a:t>
            </a:fld>
            <a:endParaRPr lang="fr-FR" dirty="0"/>
          </a:p>
        </p:txBody>
      </p:sp>
    </p:spTree>
    <p:extLst>
      <p:ext uri="{BB962C8B-B14F-4D97-AF65-F5344CB8AC3E}">
        <p14:creationId xmlns:p14="http://schemas.microsoft.com/office/powerpoint/2010/main" val="60748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8E41681-F260-5917-2784-B0F22D95F1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panose="020B0604020202020204" pitchFamily="34" charset="0"/>
              </a:defRPr>
            </a:lvl1pPr>
            <a:lvl2pPr marL="739775" indent="-282575" defTabSz="915988">
              <a:defRPr>
                <a:solidFill>
                  <a:schemeClr val="tx1"/>
                </a:solidFill>
                <a:latin typeface="Arial" panose="020B0604020202020204" pitchFamily="34" charset="0"/>
              </a:defRPr>
            </a:lvl2pPr>
            <a:lvl3pPr marL="1139825" indent="-225425" defTabSz="915988">
              <a:defRPr>
                <a:solidFill>
                  <a:schemeClr val="tx1"/>
                </a:solidFill>
                <a:latin typeface="Arial" panose="020B0604020202020204" pitchFamily="34" charset="0"/>
              </a:defRPr>
            </a:lvl3pPr>
            <a:lvl4pPr marL="1597025" indent="-225425" defTabSz="915988">
              <a:defRPr>
                <a:solidFill>
                  <a:schemeClr val="tx1"/>
                </a:solidFill>
                <a:latin typeface="Arial" panose="020B0604020202020204" pitchFamily="34" charset="0"/>
              </a:defRPr>
            </a:lvl4pPr>
            <a:lvl5pPr marL="2054225" indent="-225425" defTabSz="915988">
              <a:defRPr>
                <a:solidFill>
                  <a:schemeClr val="tx1"/>
                </a:solidFill>
                <a:latin typeface="Arial" panose="020B0604020202020204" pitchFamily="34" charset="0"/>
              </a:defRPr>
            </a:lvl5pPr>
            <a:lvl6pPr marL="2511425" indent="-225425" defTabSz="915988" eaLnBrk="0" fontAlgn="base" hangingPunct="0">
              <a:spcBef>
                <a:spcPct val="0"/>
              </a:spcBef>
              <a:spcAft>
                <a:spcPct val="0"/>
              </a:spcAft>
              <a:defRPr>
                <a:solidFill>
                  <a:schemeClr val="tx1"/>
                </a:solidFill>
                <a:latin typeface="Arial" panose="020B0604020202020204" pitchFamily="34" charset="0"/>
              </a:defRPr>
            </a:lvl6pPr>
            <a:lvl7pPr marL="2968625" indent="-225425" defTabSz="915988" eaLnBrk="0" fontAlgn="base" hangingPunct="0">
              <a:spcBef>
                <a:spcPct val="0"/>
              </a:spcBef>
              <a:spcAft>
                <a:spcPct val="0"/>
              </a:spcAft>
              <a:defRPr>
                <a:solidFill>
                  <a:schemeClr val="tx1"/>
                </a:solidFill>
                <a:latin typeface="Arial" panose="020B0604020202020204" pitchFamily="34" charset="0"/>
              </a:defRPr>
            </a:lvl7pPr>
            <a:lvl8pPr marL="3425825" indent="-225425" defTabSz="915988" eaLnBrk="0" fontAlgn="base" hangingPunct="0">
              <a:spcBef>
                <a:spcPct val="0"/>
              </a:spcBef>
              <a:spcAft>
                <a:spcPct val="0"/>
              </a:spcAft>
              <a:defRPr>
                <a:solidFill>
                  <a:schemeClr val="tx1"/>
                </a:solidFill>
                <a:latin typeface="Arial" panose="020B0604020202020204" pitchFamily="34" charset="0"/>
              </a:defRPr>
            </a:lvl8pPr>
            <a:lvl9pPr marL="3883025" indent="-225425" defTabSz="915988" eaLnBrk="0" fontAlgn="base" hangingPunct="0">
              <a:spcBef>
                <a:spcPct val="0"/>
              </a:spcBef>
              <a:spcAft>
                <a:spcPct val="0"/>
              </a:spcAft>
              <a:defRPr>
                <a:solidFill>
                  <a:schemeClr val="tx1"/>
                </a:solidFill>
                <a:latin typeface="Arial" panose="020B0604020202020204" pitchFamily="34" charset="0"/>
              </a:defRPr>
            </a:lvl9pPr>
          </a:lstStyle>
          <a:p>
            <a:fld id="{139ADFB9-67B9-43B5-AC3C-ACC86FED37A5}" type="slidenum">
              <a:rPr lang="fr-FR" altLang="fr-FR" smtClean="0">
                <a:latin typeface="Times New Roman" panose="02020603050405020304" pitchFamily="18" charset="0"/>
              </a:rPr>
              <a:pPr/>
              <a:t>2</a:t>
            </a:fld>
            <a:endParaRPr lang="fr-FR" altLang="fr-FR">
              <a:latin typeface="Times New Roman" panose="02020603050405020304" pitchFamily="18" charset="0"/>
            </a:endParaRPr>
          </a:p>
        </p:txBody>
      </p:sp>
      <p:sp>
        <p:nvSpPr>
          <p:cNvPr id="8195" name="Rectangle 2">
            <a:extLst>
              <a:ext uri="{FF2B5EF4-FFF2-40B4-BE49-F238E27FC236}">
                <a16:creationId xmlns:a16="http://schemas.microsoft.com/office/drawing/2014/main" id="{90E9E41A-25F9-B719-6229-2424D5BDFAFC}"/>
              </a:ext>
            </a:extLst>
          </p:cNvPr>
          <p:cNvSpPr>
            <a:spLocks noGrp="1" noRot="1" noChangeAspect="1" noChangeArrowheads="1" noTextEdit="1"/>
          </p:cNvSpPr>
          <p:nvPr>
            <p:ph type="sldImg"/>
          </p:nvPr>
        </p:nvSpPr>
        <p:spPr>
          <a:xfrm>
            <a:off x="103188" y="749300"/>
            <a:ext cx="6597650" cy="3711575"/>
          </a:xfrm>
          <a:ln/>
        </p:spPr>
      </p:sp>
      <p:sp>
        <p:nvSpPr>
          <p:cNvPr id="8196" name="Rectangle 3">
            <a:extLst>
              <a:ext uri="{FF2B5EF4-FFF2-40B4-BE49-F238E27FC236}">
                <a16:creationId xmlns:a16="http://schemas.microsoft.com/office/drawing/2014/main" id="{0FA33FA3-4D55-13B9-BBF5-7E7D693DDB54}"/>
              </a:ext>
            </a:extLst>
          </p:cNvPr>
          <p:cNvSpPr>
            <a:spLocks noGrp="1" noChangeArrowheads="1"/>
          </p:cNvSpPr>
          <p:nvPr>
            <p:ph type="body" idx="1"/>
          </p:nvPr>
        </p:nvSpPr>
        <p:spPr>
          <a:xfrm>
            <a:off x="908050" y="4730750"/>
            <a:ext cx="4981575" cy="4487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b="0" dirty="0">
                <a:effectLst/>
                <a:latin typeface="Roboto" panose="02000000000000000000" pitchFamily="2" charset="0"/>
              </a:rPr>
            </a:br>
            <a:r>
              <a:rPr lang="fr-FR" dirty="0"/>
              <a:t>Alors, les fondamentaux par rapport à cette circulaire.</a:t>
            </a:r>
          </a:p>
          <a:p>
            <a:r>
              <a:rPr lang="fr-FR" dirty="0"/>
              <a:t>Premièrement, il faut former les professionnels. Parmi cette formation, la circulaire prévoit la désignation de référents « vie intime, affective et sexuelle ». Il est absolument nécessaire que ces référents soient formés et disposent d’une fiche de mission claire. Trop souvent, dans les structures, on constate que les personnes désignées sont en inconfort parce que leur rôle n’est pas défini. À quoi sert le référent dans le service ou dans l’institution ? Comme il n’existe pas de guidelines nationales précises, cela dépend de chaque établissement.</a:t>
            </a:r>
          </a:p>
          <a:p>
            <a:r>
              <a:rPr lang="fr-FR" dirty="0"/>
              <a:t>Dans certains cas, le référent peut être l’interlocuteur privilégié des personnes pour des entretiens individuels, ce qui suppose qu’il soit formé à ce type d’accompagnement. Dans d’autres, il joue un rôle plus organisationnel, proche d’un assistant qualité, en déployant un plan d’action et une dynamique institutionnelle autour de la vie intime, affective et sexuelle. Ses missions doivent être définies : jusqu’où vont-elles ? Doit-il chercher des partenaires locaux pour réorienter les personnes ? Doit-il s’assurer que la thématique est bien abordée dans les projets personnalisés ? Tout cela dépend des besoins, du public accueilli et de l’organisation interne.</a:t>
            </a:r>
          </a:p>
          <a:p>
            <a:r>
              <a:rPr lang="fr-FR" dirty="0"/>
              <a:t>La structuration doit aussi être pensée et validée. On ne peut pas confier cette thématique lourde à une seule personne, car si elle quitte son poste, tout s’arrête. Il faut donc plusieurs personnes, avec une organisation pertinente. Par exemple : un coordinateur général de la démarche « vie intime, affective et sexuelle », et des référents dans les différents établissements. L’idée est que ce ne soit pas porté par une seule personne, mais que la démarche soit à la fois ancrée dans l’institution et vivante auprès des personnes.</a:t>
            </a:r>
          </a:p>
          <a:p>
            <a:r>
              <a:rPr lang="fr-FR" dirty="0"/>
              <a:t>Autre fondamental : la politique d’accompagnement doit être formalisée. Les valeurs et objectifs stratégiques doivent apparaître dans le projet d’établissement, dans les règlements de fonctionnement, dans les contrats de séjour. Une charte de la vie intime, affective et sexuelle doit être coconstruite avec les personnes concernées. Des lignes conductrices doivent être rédigées pour que les professionnels sachent ce qu’ils peuvent ou non faire, vers qui orienter, et quelles sont les personnes ressources.</a:t>
            </a:r>
          </a:p>
          <a:p>
            <a:r>
              <a:rPr lang="fr-FR" dirty="0"/>
              <a:t>Il faut également disposer d’outils pédagogiques adaptés au public. On ne travaille pas de la même manière avec une personne présentant un TSA, une déficience intellectuelle légère ou sévère, ou encore un trouble psychique. Une banque d’outils partagée doit être mise à disposition de toutes les structures pour éviter que les personnes perdent leurs repères lorsqu’elles changent d’établissement.</a:t>
            </a:r>
          </a:p>
          <a:p>
            <a:r>
              <a:rPr lang="fr-FR" dirty="0"/>
              <a:t>Un plan de formation des professionnels est indispensable, tout comme une procédure claire de gestion des violences sexuelles. La communication avec les familles est également cruciale : si elles ne sont pas embarquées, elles risquent de freiner la mise en place des actions. Cela peut se faire via des cafés-partage, des forums, des newsletters, ou encore lors des projets de vie. Les familles doivent être des alliées, car leur implication conditionne la continuité des accompagnements.</a:t>
            </a:r>
          </a:p>
          <a:p>
            <a:r>
              <a:rPr lang="fr-FR" dirty="0"/>
              <a:t>Il est aussi important de créer un réseau de partenaires de proximité : planning familial, centres de santé sexuelle, sexologues, psychiatres, psychologues, etc. Ces relais sont indispensables lorsque la situation dépasse les compétences des accompagnants de proximité.</a:t>
            </a:r>
          </a:p>
          <a:p>
            <a:r>
              <a:rPr lang="fr-FR" dirty="0"/>
              <a:t>Au sein des structures, il faut aussi identifier une personne ressource, souvent le psychologue, auprès de qui les usagers peuvent poser leurs questions dans un cadre sans tabou ni jugement. Sinon, les jeunes vont chercher leurs réponses sur internet, les réseaux sociaux ou auprès des pairs, avec tous les risques que cela comporte.</a:t>
            </a:r>
          </a:p>
          <a:p>
            <a:r>
              <a:rPr lang="fr-FR" dirty="0"/>
              <a:t>Un autre point essentiel est de clarifier ce qui doit être écrit ou non. La vie intime d’une personne – par exemple le fait qu’elle soit amoureuse – n’a pas à être formalisée. En revanche, si cette relation comporte un risque, il est nécessaire de noter les éléments permettant d’accompagner la personne vers une autonomie sécurisée dans sa vie affective et sexuelle. Les professionnels doivent distinguer ce qui relève du droit et de la liberté, et ce qui relève de la prévention des risques.</a:t>
            </a:r>
          </a:p>
          <a:p>
            <a:r>
              <a:rPr lang="fr-FR" dirty="0"/>
              <a:t>L’institution doit également définir clairement ses règles de « vivre ensemble » : autorise-t-on les personnes à dormir ensemble ? La vraie question n’est pas « oui ou non », mais « sont-elles en capacité de comprendre ce que cela implique et de faire un choix éclairé ? ». Cela suppose de leur donner les informations nécessaires et de s’assurer qu’elles savent exprimer un refus si besoin.</a:t>
            </a:r>
          </a:p>
          <a:p>
            <a:r>
              <a:rPr lang="fr-FR" dirty="0"/>
              <a:t>Enfin, il est primordial que la posture professionnelle soit harmonisée. Rien n’est plus déstabilisant pour les personnes que de subir des accompagnements hétérogènes, dépendant de l’humeur ou des valeurs personnelles d’un professionnel.</a:t>
            </a:r>
          </a:p>
          <a:p>
            <a:pPr lvl="0"/>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4D15C-C36C-47F9-994A-433DCB94168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21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64B6-ABE6-41F9-8998-284B6953FBF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756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23EC3-4203-41DF-833C-AC4993C89E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85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34D15C-C36C-47F9-994A-433DCB94168A}" type="slidenum">
              <a:rPr lang="fr-FR" smtClean="0"/>
              <a:t>3</a:t>
            </a:fld>
            <a:endParaRPr lang="fr-FR" dirty="0"/>
          </a:p>
        </p:txBody>
      </p:sp>
    </p:spTree>
    <p:extLst>
      <p:ext uri="{BB962C8B-B14F-4D97-AF65-F5344CB8AC3E}">
        <p14:creationId xmlns:p14="http://schemas.microsoft.com/office/powerpoint/2010/main" val="58468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b="0" dirty="0">
                <a:effectLst/>
                <a:latin typeface="Roboto" panose="02000000000000000000" pitchFamily="2" charset="0"/>
              </a:rPr>
            </a:br>
            <a:r>
              <a:rPr lang="fr-FR" b="0" dirty="0">
                <a:effectLst/>
                <a:latin typeface="Roboto" panose="02000000000000000000" pitchFamily="2" charset="0"/>
              </a:rPr>
              <a:t>Bonjour à toutes et à tous, bienvenue à ce  webinaire organisé par le CCECQA en partenariat avec le Centre ressource Intimagir Nouvelle Aquitaine sur la thématique de la vie intime, affective et sexuelle des personnes en situation de handicap.</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64B6-ABE6-41F9-8998-284B6953FBF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81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4D15C-C36C-47F9-994A-433DCB94168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59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0" i="0" u="none" strike="noStrike" baseline="0" dirty="0">
                <a:solidFill>
                  <a:srgbClr val="000000"/>
                </a:solidFill>
                <a:latin typeface="+mn-lt"/>
              </a:rPr>
              <a:t>Nous sommes réunis aujourd’hui pour aborder la question de la référente VIAS dans vos structures. Mais avant de rentrer dans le détail avec notamment le témoignage d’une référente Marie </a:t>
            </a:r>
            <a:r>
              <a:rPr lang="fr-FR" sz="1100" b="0" i="0" u="none" strike="noStrike" baseline="0" dirty="0" err="1">
                <a:solidFill>
                  <a:srgbClr val="000000"/>
                </a:solidFill>
                <a:latin typeface="+mn-lt"/>
              </a:rPr>
              <a:t>Héléne</a:t>
            </a:r>
            <a:r>
              <a:rPr lang="fr-FR" sz="1100" b="0" i="0" u="none" strike="noStrike" baseline="0" dirty="0">
                <a:solidFill>
                  <a:srgbClr val="000000"/>
                </a:solidFill>
                <a:latin typeface="+mn-lt"/>
              </a:rPr>
              <a:t> Corade au </a:t>
            </a:r>
            <a:r>
              <a:rPr lang="fr-FR" sz="1600" b="0" i="0" dirty="0">
                <a:solidFill>
                  <a:srgbClr val="4D596A"/>
                </a:solidFill>
                <a:effectLst/>
                <a:latin typeface="+mn-lt"/>
              </a:rPr>
              <a:t>Centre de Soins et d’Education Spécialisée (</a:t>
            </a:r>
            <a:r>
              <a:rPr lang="fr-FR" sz="1600" dirty="0">
                <a:latin typeface="+mn-lt"/>
              </a:rPr>
              <a:t>CSES</a:t>
            </a:r>
            <a:r>
              <a:rPr lang="fr-FR" sz="1600" b="0" i="0" dirty="0">
                <a:solidFill>
                  <a:srgbClr val="4D596A"/>
                </a:solidFill>
                <a:effectLst/>
                <a:latin typeface="+mn-lt"/>
              </a:rPr>
              <a:t>) </a:t>
            </a:r>
            <a:r>
              <a:rPr lang="fr-FR" sz="1800" b="1" dirty="0">
                <a:solidFill>
                  <a:srgbClr val="201F1E"/>
                </a:solidFill>
                <a:effectLst/>
                <a:latin typeface="+mn-lt"/>
                <a:ea typeface="Calibri" panose="020F0502020204030204" pitchFamily="34" charset="0"/>
              </a:rPr>
              <a:t>Alfred </a:t>
            </a:r>
            <a:r>
              <a:rPr lang="fr-FR" sz="1800" b="1" dirty="0" err="1">
                <a:solidFill>
                  <a:srgbClr val="201F1E"/>
                </a:solidFill>
                <a:effectLst/>
                <a:latin typeface="+mn-lt"/>
                <a:ea typeface="Calibri" panose="020F0502020204030204" pitchFamily="34" charset="0"/>
              </a:rPr>
              <a:t>Peyrelongue</a:t>
            </a:r>
            <a:r>
              <a:rPr lang="fr-FR" sz="1800" b="1" dirty="0">
                <a:solidFill>
                  <a:srgbClr val="201F1E"/>
                </a:solidFill>
                <a:effectLst/>
                <a:latin typeface="+mn-lt"/>
                <a:ea typeface="Calibri" panose="020F0502020204030204" pitchFamily="34" charset="0"/>
              </a:rPr>
              <a:t> </a:t>
            </a:r>
            <a:r>
              <a:rPr lang="fr-FR" sz="1600" b="0" i="0" dirty="0">
                <a:solidFill>
                  <a:srgbClr val="4D596A"/>
                </a:solidFill>
                <a:effectLst/>
                <a:latin typeface="+mn-lt"/>
              </a:rPr>
              <a:t>de l’IRSA, je souhaitais vous redonner des éléments contextuels.</a:t>
            </a:r>
          </a:p>
          <a:p>
            <a:r>
              <a:rPr lang="fr-FR" sz="1600" b="0" i="0" u="none" strike="noStrike" baseline="0" dirty="0">
                <a:solidFill>
                  <a:srgbClr val="4D596A"/>
                </a:solidFill>
                <a:effectLst/>
                <a:latin typeface="+mn-lt"/>
              </a:rPr>
              <a:t>Cette </a:t>
            </a:r>
            <a:r>
              <a:rPr lang="fr-FR" sz="1600" b="0" dirty="0">
                <a:effectLst/>
                <a:latin typeface="+mn-lt"/>
              </a:rPr>
              <a:t>circulaire du 5 juillet 2021, elle a pour vocation de rappeler aux ESMS les droits et libertés en matière de vie intime, affective et sexuelle dans vos institutions. Cela va impliquer de </a:t>
            </a:r>
            <a:r>
              <a:rPr lang="fr-FR" sz="1100" b="0" dirty="0">
                <a:effectLst/>
                <a:latin typeface="+mn-lt"/>
              </a:rPr>
              <a:t>travailler en profondeur. Il va falloir travailler les projets d'établissement, il va falloir travailler les règlements de fonctionnement, il va falloir travailler les contrats de séjour, il va falloir former des professionnels, il va falloir mettre en place une organisation adaptée, écouter les besoins des personnes concernées par la par le handicap, travailler avec tous les partenaires qui sont sur cette thématique là parce que ça doit faire partie de la philosophie aussi d'accompagnement.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effectLst/>
                <a:latin typeface="+mn-lt"/>
              </a:rPr>
              <a:t>En d’autres termes il fa falloir se doter d’une démarche sur laquelle vous serez amené à être .Ainsi l'accompagnement à la vie intime, affective et sexuelle, doit être intégrée dans la dynamique d'accompagnement à la qualité et à la prise en charge des personnes.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u="none" strike="noStrike" baseline="0" dirty="0">
                <a:solidFill>
                  <a:srgbClr val="000000"/>
                </a:solidFill>
                <a:latin typeface="+mn-lt"/>
              </a:rPr>
              <a:t>Ce droit est garanti par l’article 7 de la loi 2002-2 du 2 janvier 2002 rénovant l’action sociale et médico-sociale (article L311-3 du code de l’action sociale et des familles) qui aborde le sujet de l’intimité.</a:t>
            </a:r>
          </a:p>
          <a:p>
            <a:endParaRPr lang="fr-FR" sz="1100" b="0" i="0" u="none" strike="noStrike" baseline="0" dirty="0">
              <a:solidFill>
                <a:srgbClr val="000000"/>
              </a:solidFill>
              <a:latin typeface="+mn-lt"/>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4D15C-C36C-47F9-994A-433DCB94168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19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différence entre une </a:t>
            </a:r>
            <a:r>
              <a:rPr lang="fr-FR" b="1" dirty="0"/>
              <a:t>dynamique</a:t>
            </a:r>
            <a:r>
              <a:rPr lang="fr-FR" dirty="0"/>
              <a:t> et une </a:t>
            </a:r>
            <a:r>
              <a:rPr lang="fr-FR" b="1" dirty="0"/>
              <a:t>démarche</a:t>
            </a:r>
            <a:r>
              <a:rPr lang="fr-FR" dirty="0"/>
              <a:t> est importante.</a:t>
            </a:r>
          </a:p>
          <a:p>
            <a:r>
              <a:rPr lang="fr-FR" dirty="0"/>
              <a:t>Une dynamique, c’est mettre en place des actions de terrain parce qu’on est convaincu qu’agir avec le public accompagné et les professionnels sur une thématique donnée a du sens. On attend alors des résultats concrets et probants liés à cette thématique.</a:t>
            </a:r>
          </a:p>
          <a:p>
            <a:r>
              <a:rPr lang="fr-FR" dirty="0"/>
              <a:t>Une démarche, en revanche, va plus loin : il s’agit d’embarquer l’institution dans son ensemble. Cela implique de mettre en place une organisation, d’associer les professionnels comme les personnes accompagnées, et d’inscrire l’action dans une véritable politique définie.</a:t>
            </a:r>
          </a:p>
          <a:p>
            <a:r>
              <a:rPr lang="fr-FR" dirty="0"/>
              <a:t>C’est une distinction essentielle. </a:t>
            </a:r>
          </a:p>
          <a:p>
            <a:r>
              <a:rPr lang="fr-FR" b="0" dirty="0">
                <a:effectLst/>
                <a:latin typeface="Roboto" panose="02000000000000000000" pitchFamily="2" charset="0"/>
              </a:rPr>
              <a:t>Une démarche c'est créer l'environnement au sens large pour que la thématique vie intime, affective et sexuelle puisse s'exprimer.</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4D15C-C36C-47F9-994A-433DCB94168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203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dirty="0"/>
              <a:t>Nous allons maintenant voir, de façon très globale, les trois grandes parties de la circulaire.</a:t>
            </a:r>
          </a:p>
          <a:p>
            <a:pPr lvl="0"/>
            <a:r>
              <a:rPr lang="fr-FR" dirty="0"/>
              <a:t>La première concerne le </a:t>
            </a:r>
            <a:r>
              <a:rPr lang="fr-FR" b="1" dirty="0"/>
              <a:t>pilotage</a:t>
            </a:r>
            <a:r>
              <a:rPr lang="fr-FR" dirty="0"/>
              <a:t>. C’est un élément fondamental : les directions et établissements doivent mettre en place un engagement formalisé en faveur de l’accompagnement de la vie intime, affective et sexuelle. Concrètement, cela suppose d’avoir une </a:t>
            </a:r>
            <a:r>
              <a:rPr lang="fr-FR" b="1" dirty="0"/>
              <a:t>politique claire</a:t>
            </a:r>
            <a:r>
              <a:rPr lang="fr-FR" dirty="0"/>
              <a:t> qui exprime les valeurs de l’institution sur ce sujet</a:t>
            </a:r>
          </a:p>
          <a:p>
            <a:pPr lvl="0"/>
            <a:endParaRPr lang="fr-FR" dirty="0"/>
          </a:p>
          <a:p>
            <a:pPr lvl="0"/>
            <a:r>
              <a:rPr lang="fr-FR" dirty="0"/>
              <a:t>Une fois ces valeurs définies, il faut ensuite </a:t>
            </a:r>
            <a:r>
              <a:rPr lang="fr-FR" b="1" dirty="0"/>
              <a:t>les communiquer</a:t>
            </a:r>
            <a:r>
              <a:rPr lang="fr-FR" dirty="0"/>
              <a:t>, de manière adaptée, à tous les acteurs : au Conseil de la Vie Sociale, aux professionnels, aux familles et bien sûr aux personnes accompagnées. </a:t>
            </a:r>
          </a:p>
          <a:p>
            <a:pPr lvl="0"/>
            <a:endParaRPr lang="fr-FR" dirty="0"/>
          </a:p>
          <a:p>
            <a:pPr lvl="0"/>
            <a:r>
              <a:rPr lang="fr-FR" dirty="0"/>
              <a:t>Autre point : il est indispensable de mettre en place un </a:t>
            </a:r>
            <a:r>
              <a:rPr lang="fr-FR" b="1" dirty="0"/>
              <a:t>plan de formation</a:t>
            </a:r>
            <a:r>
              <a:rPr lang="fr-FR" dirty="0"/>
              <a:t> autour de la vie intime, affective et sexuelle. Tous les professionnels doivent au minimum être sensibilisés à ce qu’est la santé sexuelle, </a:t>
            </a:r>
          </a:p>
          <a:p>
            <a:pPr lvl="0"/>
            <a:endParaRPr lang="fr-FR" dirty="0"/>
          </a:p>
          <a:p>
            <a:pPr lvl="0"/>
            <a:r>
              <a:rPr lang="fr-FR" dirty="0"/>
              <a:t>Par ailleurs, la direction doit veiller à ce que des </a:t>
            </a:r>
            <a:r>
              <a:rPr lang="fr-FR" b="1" dirty="0"/>
              <a:t>ressources et des moyens</a:t>
            </a:r>
            <a:r>
              <a:rPr lang="fr-FR" dirty="0"/>
              <a:t> soient disponibles. Identifier des référents ne suffit pas : encore faut-il leur donner du temps pour exercer cette mission. De même, il est nécessaire de prévoir des temps organisationnels pour que les équipes puissent échanger, réfléchir aux situations à risque, et anticiper les problèmes plutôt que de travailler en permanence dans l’urgence.</a:t>
            </a:r>
          </a:p>
          <a:p>
            <a:pPr lvl="0"/>
            <a:endParaRPr lang="fr-FR" dirty="0"/>
          </a:p>
          <a:p>
            <a:pPr lvl="0"/>
            <a:r>
              <a:rPr lang="fr-FR" dirty="0"/>
              <a:t>Enfin, il faut réfléchir à la dimension </a:t>
            </a:r>
            <a:r>
              <a:rPr lang="fr-FR" b="1" dirty="0"/>
              <a:t>architecturale</a:t>
            </a:r>
            <a:r>
              <a:rPr lang="fr-FR" dirty="0"/>
              <a:t>. On ne peut pas prétendre accompagner la vie intime et affective si l’intimité des personnes n’est pas respectée. Des chambres partagées sans séparation, des sanitaires collectifs, des organisations qui contraignent les personnes à manquer de pudeur ou de discrétion : tout cela constitue des freins majeurs</a:t>
            </a:r>
          </a:p>
          <a:p>
            <a:pPr lvl="0"/>
            <a:endParaRPr lang="fr-FR" dirty="0"/>
          </a:p>
          <a:p>
            <a:pPr lvl="0"/>
            <a:endParaRPr lang="fr-FR" dirty="0"/>
          </a:p>
          <a:p>
            <a:pPr lvl="0"/>
            <a:r>
              <a:rPr lang="fr-FR" dirty="0"/>
              <a:t>Enfin, dans le cadre de la circulaire, la direction a l’obligation de mettre en place une </a:t>
            </a:r>
            <a:r>
              <a:rPr lang="fr-FR" b="1" dirty="0"/>
              <a:t>politique de prévention et de gestion des risques liés aux violences sexuelles</a:t>
            </a:r>
            <a:r>
              <a:rPr lang="fr-FR" dirty="0"/>
              <a:t>. C’est ce que l’on retrouve dans la troisième partie de la circulaire, consacrée aux procédures.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4D15C-C36C-47F9-994A-433DCB94168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66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b="0" dirty="0">
                <a:effectLst/>
                <a:latin typeface="Roboto" panose="02000000000000000000" pitchFamily="2" charset="0"/>
              </a:rPr>
            </a:br>
            <a:r>
              <a:rPr lang="fr-FR" b="0" dirty="0">
                <a:effectLst/>
                <a:latin typeface="Roboto" panose="02000000000000000000" pitchFamily="2" charset="0"/>
              </a:rPr>
              <a:t>L’accompagnement à la VIAS, c'est d'informer et impliquer les personnes. Informer, impliquer les personnes, ça veut dire que les personnes, elles doivent être mises en sécurité</a:t>
            </a:r>
          </a:p>
          <a:p>
            <a:r>
              <a:rPr lang="fr-FR" b="0" dirty="0">
                <a:effectLst/>
                <a:latin typeface="Roboto" panose="02000000000000000000" pitchFamily="2" charset="0"/>
              </a:rPr>
              <a:t>par rapport à leur sexualité, par rapport à leur santé sexuelle C’est d’informer et de les doter les personnes de compétences Ça veut dire que les personnes, elles doivent être acteurs de leur décision et de leurs choix en matière d'expression de leur sexualité.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4D15C-C36C-47F9-994A-433DCB94168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469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br>
              <a:rPr lang="fr-FR" b="0" dirty="0">
                <a:effectLst/>
                <a:latin typeface="Roboto" panose="02000000000000000000" pitchFamily="2" charset="0"/>
              </a:rPr>
            </a:br>
            <a:r>
              <a:rPr lang="fr-FR" dirty="0"/>
              <a:t>La troisième partie de la circulaire est davantage tournée vers la prévention. Elle insiste sur la nécessité d’une procédure et d’un accompagnement concernant le repérage et la prévention des violences sexuelles, ainsi que l’accompagnement aussi bien des victimes que des auteurs.</a:t>
            </a:r>
          </a:p>
          <a:p>
            <a:pPr lvl="0"/>
            <a:r>
              <a:rPr lang="fr-FR" dirty="0"/>
              <a:t>Ce point est crucial. Si l’accompagnement des victimes est relativement bien développé et bénéficie de nombreuses ressources, celui des auteurs est beaucoup plus problématique</a:t>
            </a:r>
          </a:p>
          <a:p>
            <a:pPr lvl="0"/>
            <a:r>
              <a:rPr lang="fr-FR" dirty="0">
                <a:sym typeface="Wingdings" panose="05000000000000000000" pitchFamily="2" charset="2"/>
              </a:rPr>
              <a:t></a:t>
            </a:r>
            <a:r>
              <a:rPr lang="fr-FR" dirty="0"/>
              <a:t>mettre en place un accompagnement mieux adapté et plus structuré pour les auteurs de violences sexuelles, afin de réduire les risques de récidive.</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4D15C-C36C-47F9-994A-433DCB94168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72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2.emf"/><Relationship Id="rId2" Type="http://schemas.openxmlformats.org/officeDocument/2006/relationships/hyperlink" Target="https://www.linkedin.com/company/ccecqa" TargetMode="External"/><Relationship Id="rId1" Type="http://schemas.openxmlformats.org/officeDocument/2006/relationships/slideMaster" Target="../slideMasters/slideMaster2.xml"/><Relationship Id="rId6" Type="http://schemas.openxmlformats.org/officeDocument/2006/relationships/hyperlink" Target="https://www.youtube.com/channel/UC1lX3c0THjdjpqMcTy1U9lw" TargetMode="External"/><Relationship Id="rId5" Type="http://schemas.openxmlformats.org/officeDocument/2006/relationships/image" Target="../media/image21.emf"/><Relationship Id="rId4" Type="http://schemas.openxmlformats.org/officeDocument/2006/relationships/hyperlink" Target="https://twitter.com/ccecqa"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2.emf"/><Relationship Id="rId2" Type="http://schemas.openxmlformats.org/officeDocument/2006/relationships/hyperlink" Target="https://www.linkedin.com/company/ccecqa" TargetMode="External"/><Relationship Id="rId1" Type="http://schemas.openxmlformats.org/officeDocument/2006/relationships/slideMaster" Target="../slideMasters/slideMaster3.xml"/><Relationship Id="rId6" Type="http://schemas.openxmlformats.org/officeDocument/2006/relationships/hyperlink" Target="https://www.youtube.com/channel/UC1lX3c0THjdjpqMcTy1U9lw" TargetMode="External"/><Relationship Id="rId5" Type="http://schemas.openxmlformats.org/officeDocument/2006/relationships/image" Target="../media/image21.emf"/><Relationship Id="rId4" Type="http://schemas.openxmlformats.org/officeDocument/2006/relationships/hyperlink" Target="https://twitter.com/ccecqa" TargetMode="Externa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082C4C-0DCA-492D-9503-A2BE0654FAAE}"/>
              </a:ext>
            </a:extLst>
          </p:cNvPr>
          <p:cNvSpPr/>
          <p:nvPr userDrawn="1"/>
        </p:nvSpPr>
        <p:spPr>
          <a:xfrm>
            <a:off x="-58296" y="567562"/>
            <a:ext cx="3159760" cy="6094139"/>
          </a:xfrm>
          <a:prstGeom prst="rect">
            <a:avLst/>
          </a:prstGeom>
          <a:solidFill>
            <a:srgbClr val="F0F2FA"/>
          </a:solidFill>
          <a:ln>
            <a:solidFill>
              <a:srgbClr val="F0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69EE8333-2DC5-4170-AF7D-35A98D0169E3}"/>
              </a:ext>
            </a:extLst>
          </p:cNvPr>
          <p:cNvSpPr>
            <a:spLocks noGrp="1"/>
          </p:cNvSpPr>
          <p:nvPr>
            <p:ph type="ctrTitle"/>
          </p:nvPr>
        </p:nvSpPr>
        <p:spPr>
          <a:xfrm>
            <a:off x="4602480" y="1704799"/>
            <a:ext cx="6837680" cy="2222705"/>
          </a:xfrm>
        </p:spPr>
        <p:txBody>
          <a:bodyPr anchor="b"/>
          <a:lstStyle>
            <a:lvl1pPr algn="ctr">
              <a:defRPr sz="6000">
                <a:latin typeface="Calibri "/>
                <a:cs typeface="Helvetica"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15ECCF0D-485B-4A94-B0CA-5E3F4B758DC9}"/>
              </a:ext>
            </a:extLst>
          </p:cNvPr>
          <p:cNvSpPr>
            <a:spLocks noGrp="1"/>
          </p:cNvSpPr>
          <p:nvPr>
            <p:ph type="subTitle" idx="1"/>
          </p:nvPr>
        </p:nvSpPr>
        <p:spPr>
          <a:xfrm>
            <a:off x="4602480" y="3964166"/>
            <a:ext cx="6837680" cy="1356043"/>
          </a:xfrm>
        </p:spPr>
        <p:txBody>
          <a:bodyPr>
            <a:normAutofit/>
          </a:bodyPr>
          <a:lstStyle>
            <a:lvl1pPr marL="0" indent="0" algn="ctr">
              <a:buNone/>
              <a:defRPr sz="2800">
                <a:latin typeface="+mn-lt"/>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Triangle rectangle 7">
            <a:extLst>
              <a:ext uri="{FF2B5EF4-FFF2-40B4-BE49-F238E27FC236}">
                <a16:creationId xmlns:a16="http://schemas.microsoft.com/office/drawing/2014/main" id="{A7B89946-612B-4A5D-B6BA-F7E99A7EBCDB}"/>
              </a:ext>
            </a:extLst>
          </p:cNvPr>
          <p:cNvSpPr/>
          <p:nvPr userDrawn="1"/>
        </p:nvSpPr>
        <p:spPr>
          <a:xfrm rot="10800000">
            <a:off x="3058160" y="567561"/>
            <a:ext cx="9133840" cy="326519"/>
          </a:xfrm>
          <a:prstGeom prst="rtTriangle">
            <a:avLst/>
          </a:prstGeom>
          <a:solidFill>
            <a:srgbClr val="5A7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70EFF7A6-5BE1-4B93-9346-AD976486BAD5}"/>
              </a:ext>
            </a:extLst>
          </p:cNvPr>
          <p:cNvSpPr/>
          <p:nvPr userDrawn="1"/>
        </p:nvSpPr>
        <p:spPr>
          <a:xfrm>
            <a:off x="-10160" y="0"/>
            <a:ext cx="12212320" cy="567563"/>
          </a:xfrm>
          <a:prstGeom prst="rect">
            <a:avLst/>
          </a:prstGeom>
          <a:solidFill>
            <a:srgbClr val="232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14">
            <a:extLst>
              <a:ext uri="{FF2B5EF4-FFF2-40B4-BE49-F238E27FC236}">
                <a16:creationId xmlns:a16="http://schemas.microsoft.com/office/drawing/2014/main" id="{A44FE868-FD7D-4AD7-937C-A52E73514E5D}"/>
              </a:ext>
            </a:extLst>
          </p:cNvPr>
          <p:cNvCxnSpPr>
            <a:cxnSpLocks/>
          </p:cNvCxnSpPr>
          <p:nvPr userDrawn="1"/>
        </p:nvCxnSpPr>
        <p:spPr>
          <a:xfrm>
            <a:off x="4297680" y="1371601"/>
            <a:ext cx="0" cy="4287519"/>
          </a:xfrm>
          <a:prstGeom prst="line">
            <a:avLst/>
          </a:prstGeom>
          <a:ln w="76200">
            <a:solidFill>
              <a:srgbClr val="5A7129"/>
            </a:solidFill>
          </a:ln>
        </p:spPr>
        <p:style>
          <a:lnRef idx="1">
            <a:schemeClr val="accent1"/>
          </a:lnRef>
          <a:fillRef idx="0">
            <a:schemeClr val="accent1"/>
          </a:fillRef>
          <a:effectRef idx="0">
            <a:schemeClr val="accent1"/>
          </a:effectRef>
          <a:fontRef idx="minor">
            <a:schemeClr val="tx1"/>
          </a:fontRef>
        </p:style>
      </p:cxnSp>
      <p:pic>
        <p:nvPicPr>
          <p:cNvPr id="20" name="Image 19">
            <a:extLst>
              <a:ext uri="{FF2B5EF4-FFF2-40B4-BE49-F238E27FC236}">
                <a16:creationId xmlns:a16="http://schemas.microsoft.com/office/drawing/2014/main" id="{FB09EA43-9659-45BD-AABB-5A1EFC1637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76" y="2483439"/>
            <a:ext cx="3197736" cy="1457033"/>
          </a:xfrm>
          <a:prstGeom prst="rect">
            <a:avLst/>
          </a:prstGeom>
        </p:spPr>
      </p:pic>
      <p:pic>
        <p:nvPicPr>
          <p:cNvPr id="22" name="Image 21">
            <a:extLst>
              <a:ext uri="{FF2B5EF4-FFF2-40B4-BE49-F238E27FC236}">
                <a16:creationId xmlns:a16="http://schemas.microsoft.com/office/drawing/2014/main" id="{7D0C17DE-5717-49C4-ACCB-5C769D3C1841}"/>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1935817" y="5447795"/>
            <a:ext cx="1122343" cy="1213906"/>
          </a:xfrm>
          <a:prstGeom prst="rect">
            <a:avLst/>
          </a:prstGeom>
        </p:spPr>
      </p:pic>
      <p:pic>
        <p:nvPicPr>
          <p:cNvPr id="26" name="Image 25">
            <a:extLst>
              <a:ext uri="{FF2B5EF4-FFF2-40B4-BE49-F238E27FC236}">
                <a16:creationId xmlns:a16="http://schemas.microsoft.com/office/drawing/2014/main" id="{18B9DD25-FF99-4696-9E1D-7715DDEAFC64}"/>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10717597" y="5447795"/>
            <a:ext cx="1445126" cy="1213906"/>
          </a:xfrm>
          <a:prstGeom prst="rect">
            <a:avLst/>
          </a:prstGeom>
        </p:spPr>
      </p:pic>
      <p:pic>
        <p:nvPicPr>
          <p:cNvPr id="28" name="Image 27">
            <a:extLst>
              <a:ext uri="{FF2B5EF4-FFF2-40B4-BE49-F238E27FC236}">
                <a16:creationId xmlns:a16="http://schemas.microsoft.com/office/drawing/2014/main" id="{49F2C567-8432-4AEE-88F1-3D6BD5C35190}"/>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45868" y="642685"/>
            <a:ext cx="1515024" cy="1227169"/>
          </a:xfrm>
          <a:prstGeom prst="rect">
            <a:avLst/>
          </a:prstGeom>
        </p:spPr>
      </p:pic>
      <p:pic>
        <p:nvPicPr>
          <p:cNvPr id="34" name="Image 33">
            <a:extLst>
              <a:ext uri="{FF2B5EF4-FFF2-40B4-BE49-F238E27FC236}">
                <a16:creationId xmlns:a16="http://schemas.microsoft.com/office/drawing/2014/main" id="{24B91FFD-39D9-4ACE-B54D-6C6A82DBA8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800" y="6096786"/>
            <a:ext cx="1807650" cy="525300"/>
          </a:xfrm>
          <a:prstGeom prst="rect">
            <a:avLst/>
          </a:prstGeom>
        </p:spPr>
      </p:pic>
    </p:spTree>
    <p:extLst>
      <p:ext uri="{BB962C8B-B14F-4D97-AF65-F5344CB8AC3E}">
        <p14:creationId xmlns:p14="http://schemas.microsoft.com/office/powerpoint/2010/main" val="11596882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7D692A-5065-41DB-B50F-1F59C493BF4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E7C10C-BBFE-42CE-8D6A-1A3175AE643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0C9354-3E5E-43DF-A30D-1B2C350F1FDC}"/>
              </a:ext>
            </a:extLst>
          </p:cNvPr>
          <p:cNvSpPr>
            <a:spLocks noGrp="1"/>
          </p:cNvSpPr>
          <p:nvPr>
            <p:ph type="dt" sz="half" idx="10"/>
          </p:nvPr>
        </p:nvSpPr>
        <p:spPr>
          <a:xfrm>
            <a:off x="838200" y="6356350"/>
            <a:ext cx="2743200" cy="365125"/>
          </a:xfrm>
          <a:prstGeom prst="rect">
            <a:avLst/>
          </a:prstGeom>
        </p:spPr>
        <p:txBody>
          <a:bodyPr/>
          <a:lstStyle/>
          <a:p>
            <a:fld id="{FCF28CB0-A478-4243-B56E-DC7D49E39AFD}" type="datetimeFigureOut">
              <a:rPr lang="fr-FR" smtClean="0"/>
              <a:t>08/11/2025</a:t>
            </a:fld>
            <a:endParaRPr lang="fr-FR" dirty="0"/>
          </a:p>
        </p:txBody>
      </p:sp>
      <p:sp>
        <p:nvSpPr>
          <p:cNvPr id="5" name="Espace réservé du pied de page 4">
            <a:extLst>
              <a:ext uri="{FF2B5EF4-FFF2-40B4-BE49-F238E27FC236}">
                <a16:creationId xmlns:a16="http://schemas.microsoft.com/office/drawing/2014/main" id="{D0A3F3C4-2A00-4B40-A61E-DC3D4E8AA29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E5E11C7-D294-46E5-9562-0B5D878AC8CF}"/>
              </a:ext>
            </a:extLst>
          </p:cNvPr>
          <p:cNvSpPr>
            <a:spLocks noGrp="1"/>
          </p:cNvSpPr>
          <p:nvPr>
            <p:ph type="sldNum" sz="quarter" idx="12"/>
          </p:nvPr>
        </p:nvSpPr>
        <p:spPr/>
        <p:txBody>
          <a:bodyPr/>
          <a:lstStyle/>
          <a:p>
            <a:fld id="{2649BB60-6AC5-4372-9AA5-5CB8A387B75A}" type="slidenum">
              <a:rPr lang="fr-FR" smtClean="0"/>
              <a:t>‹N°›</a:t>
            </a:fld>
            <a:endParaRPr lang="fr-FR" dirty="0"/>
          </a:p>
        </p:txBody>
      </p:sp>
    </p:spTree>
    <p:extLst>
      <p:ext uri="{BB962C8B-B14F-4D97-AF65-F5344CB8AC3E}">
        <p14:creationId xmlns:p14="http://schemas.microsoft.com/office/powerpoint/2010/main" val="238770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7949253-3809-46F7-859C-4FC1213FEF4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7108F8A-F187-48ED-91DF-EF4680BA4B9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2A3BA2-E79D-439A-9D5E-920AA94B5799}"/>
              </a:ext>
            </a:extLst>
          </p:cNvPr>
          <p:cNvSpPr>
            <a:spLocks noGrp="1"/>
          </p:cNvSpPr>
          <p:nvPr>
            <p:ph type="dt" sz="half" idx="10"/>
          </p:nvPr>
        </p:nvSpPr>
        <p:spPr>
          <a:xfrm>
            <a:off x="838200" y="6356350"/>
            <a:ext cx="2743200" cy="365125"/>
          </a:xfrm>
          <a:prstGeom prst="rect">
            <a:avLst/>
          </a:prstGeom>
        </p:spPr>
        <p:txBody>
          <a:bodyPr/>
          <a:lstStyle/>
          <a:p>
            <a:fld id="{FCF28CB0-A478-4243-B56E-DC7D49E39AFD}" type="datetimeFigureOut">
              <a:rPr lang="fr-FR" smtClean="0"/>
              <a:t>08/11/2025</a:t>
            </a:fld>
            <a:endParaRPr lang="fr-FR" dirty="0"/>
          </a:p>
        </p:txBody>
      </p:sp>
      <p:sp>
        <p:nvSpPr>
          <p:cNvPr id="5" name="Espace réservé du pied de page 4">
            <a:extLst>
              <a:ext uri="{FF2B5EF4-FFF2-40B4-BE49-F238E27FC236}">
                <a16:creationId xmlns:a16="http://schemas.microsoft.com/office/drawing/2014/main" id="{8798C05F-B0A9-4F17-91E0-283B6CE7596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1756D74-B936-49B0-A2F3-E9C08F5B0675}"/>
              </a:ext>
            </a:extLst>
          </p:cNvPr>
          <p:cNvSpPr>
            <a:spLocks noGrp="1"/>
          </p:cNvSpPr>
          <p:nvPr>
            <p:ph type="sldNum" sz="quarter" idx="12"/>
          </p:nvPr>
        </p:nvSpPr>
        <p:spPr/>
        <p:txBody>
          <a:bodyPr/>
          <a:lstStyle/>
          <a:p>
            <a:fld id="{2649BB60-6AC5-4372-9AA5-5CB8A387B75A}" type="slidenum">
              <a:rPr lang="fr-FR" smtClean="0"/>
              <a:t>‹N°›</a:t>
            </a:fld>
            <a:endParaRPr lang="fr-FR" dirty="0"/>
          </a:p>
        </p:txBody>
      </p:sp>
    </p:spTree>
    <p:extLst>
      <p:ext uri="{BB962C8B-B14F-4D97-AF65-F5344CB8AC3E}">
        <p14:creationId xmlns:p14="http://schemas.microsoft.com/office/powerpoint/2010/main" val="1293126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tion titre 3">
    <p:spTree>
      <p:nvGrpSpPr>
        <p:cNvPr id="1" name=""/>
        <p:cNvGrpSpPr/>
        <p:nvPr/>
      </p:nvGrpSpPr>
      <p:grpSpPr>
        <a:xfrm>
          <a:off x="0" y="0"/>
          <a:ext cx="0" cy="0"/>
          <a:chOff x="0" y="0"/>
          <a:chExt cx="0" cy="0"/>
        </a:xfrm>
      </p:grpSpPr>
      <p:pic>
        <p:nvPicPr>
          <p:cNvPr id="7" name="Image 6" descr="Une image contenant Graphique&#10;&#10;Description générée automatiquement">
            <a:extLst>
              <a:ext uri="{FF2B5EF4-FFF2-40B4-BE49-F238E27FC236}">
                <a16:creationId xmlns:a16="http://schemas.microsoft.com/office/drawing/2014/main" id="{23AA8FF1-A416-DA1A-BF4A-D385A503086D}"/>
              </a:ext>
            </a:extLst>
          </p:cNvPr>
          <p:cNvPicPr>
            <a:picLocks noChangeAspect="1"/>
          </p:cNvPicPr>
          <p:nvPr userDrawn="1"/>
        </p:nvPicPr>
        <p:blipFill>
          <a:blip r:embed="rId2"/>
          <a:stretch>
            <a:fillRect/>
          </a:stretch>
        </p:blipFill>
        <p:spPr>
          <a:xfrm>
            <a:off x="-117904" y="-1"/>
            <a:ext cx="12371200" cy="6958800"/>
          </a:xfrm>
          <a:prstGeom prst="rect">
            <a:avLst/>
          </a:prstGeom>
        </p:spPr>
      </p:pic>
      <p:pic>
        <p:nvPicPr>
          <p:cNvPr id="9" name="Image 8" descr="Une image contenant Graphique, cercle, Police, graphisme&#10;&#10;Description générée automatiquement">
            <a:extLst>
              <a:ext uri="{FF2B5EF4-FFF2-40B4-BE49-F238E27FC236}">
                <a16:creationId xmlns:a16="http://schemas.microsoft.com/office/drawing/2014/main" id="{8DF97B2F-26A3-4B87-D202-8F03C5428D7E}"/>
              </a:ext>
            </a:extLst>
          </p:cNvPr>
          <p:cNvPicPr>
            <a:picLocks noChangeAspect="1"/>
          </p:cNvPicPr>
          <p:nvPr userDrawn="1"/>
        </p:nvPicPr>
        <p:blipFill>
          <a:blip r:embed="rId3"/>
          <a:stretch>
            <a:fillRect/>
          </a:stretch>
        </p:blipFill>
        <p:spPr>
          <a:xfrm>
            <a:off x="2570620" y="704212"/>
            <a:ext cx="3494931" cy="3353436"/>
          </a:xfrm>
          <a:prstGeom prst="rect">
            <a:avLst/>
          </a:prstGeom>
        </p:spPr>
      </p:pic>
      <p:sp>
        <p:nvSpPr>
          <p:cNvPr id="12" name="Titre 1">
            <a:extLst>
              <a:ext uri="{FF2B5EF4-FFF2-40B4-BE49-F238E27FC236}">
                <a16:creationId xmlns:a16="http://schemas.microsoft.com/office/drawing/2014/main" id="{A675D11D-D998-AFC3-9149-BBDE8BBF32A9}"/>
              </a:ext>
            </a:extLst>
          </p:cNvPr>
          <p:cNvSpPr>
            <a:spLocks noGrp="1"/>
          </p:cNvSpPr>
          <p:nvPr>
            <p:ph type="ctrTitle" hasCustomPrompt="1"/>
          </p:nvPr>
        </p:nvSpPr>
        <p:spPr>
          <a:xfrm>
            <a:off x="9677400" y="4075755"/>
            <a:ext cx="2129864" cy="2079932"/>
          </a:xfrm>
          <a:prstGeom prst="rect">
            <a:avLst/>
          </a:prstGeom>
        </p:spPr>
        <p:txBody>
          <a:bodyPr anchor="b"/>
          <a:lstStyle>
            <a:lvl1pPr algn="r">
              <a:defRPr sz="2000">
                <a:solidFill>
                  <a:schemeClr val="bg1"/>
                </a:solidFill>
                <a:latin typeface="Barlow" pitchFamily="2" charset="77"/>
              </a:defRPr>
            </a:lvl1pPr>
          </a:lstStyle>
          <a:p>
            <a:r>
              <a:rPr lang="fr-FR" dirty="0"/>
              <a:t>Nom prénom</a:t>
            </a:r>
            <a:br>
              <a:rPr lang="fr-FR" dirty="0"/>
            </a:br>
            <a:r>
              <a:rPr lang="fr-FR" dirty="0"/>
              <a:t>Mail</a:t>
            </a:r>
            <a:br>
              <a:rPr lang="fr-FR" dirty="0"/>
            </a:br>
            <a:r>
              <a:rPr lang="fr-FR" dirty="0"/>
              <a:t>Téléphone</a:t>
            </a:r>
            <a:br>
              <a:rPr lang="fr-FR" dirty="0"/>
            </a:br>
            <a:br>
              <a:rPr lang="fr-FR" dirty="0"/>
            </a:br>
            <a:r>
              <a:rPr lang="fr-FR" dirty="0"/>
              <a:t>Nom prénom</a:t>
            </a:r>
            <a:br>
              <a:rPr lang="fr-FR" dirty="0"/>
            </a:br>
            <a:r>
              <a:rPr lang="fr-FR" dirty="0"/>
              <a:t>Mail</a:t>
            </a:r>
            <a:br>
              <a:rPr lang="fr-FR" dirty="0"/>
            </a:br>
            <a:r>
              <a:rPr lang="fr-FR" dirty="0"/>
              <a:t>Téléphone</a:t>
            </a:r>
          </a:p>
        </p:txBody>
      </p:sp>
      <p:sp>
        <p:nvSpPr>
          <p:cNvPr id="23" name="Espace réservé du texte 22">
            <a:extLst>
              <a:ext uri="{FF2B5EF4-FFF2-40B4-BE49-F238E27FC236}">
                <a16:creationId xmlns:a16="http://schemas.microsoft.com/office/drawing/2014/main" id="{2F9C0B75-78A0-F799-4B2C-CAC3B8A0BBDB}"/>
              </a:ext>
            </a:extLst>
          </p:cNvPr>
          <p:cNvSpPr>
            <a:spLocks noGrp="1"/>
          </p:cNvSpPr>
          <p:nvPr>
            <p:ph type="body" sz="quarter" idx="10" hasCustomPrompt="1"/>
          </p:nvPr>
        </p:nvSpPr>
        <p:spPr>
          <a:xfrm>
            <a:off x="293351" y="5929745"/>
            <a:ext cx="4554538" cy="757238"/>
          </a:xfrm>
          <a:prstGeom prst="rect">
            <a:avLst/>
          </a:prstGeom>
        </p:spPr>
        <p:txBody>
          <a:bodyPr/>
          <a:lstStyle>
            <a:lvl1pPr marL="0" indent="0">
              <a:buNone/>
              <a:defRPr sz="3000">
                <a:solidFill>
                  <a:schemeClr val="bg1"/>
                </a:solidFill>
              </a:defRPr>
            </a:lvl1pPr>
          </a:lstStyle>
          <a:p>
            <a:pPr lvl="0"/>
            <a:r>
              <a:rPr lang="fr-FR" dirty="0"/>
              <a:t>Titre de la présentation</a:t>
            </a:r>
          </a:p>
        </p:txBody>
      </p:sp>
      <p:sp>
        <p:nvSpPr>
          <p:cNvPr id="3" name="Espace réservé du texte 2">
            <a:extLst>
              <a:ext uri="{FF2B5EF4-FFF2-40B4-BE49-F238E27FC236}">
                <a16:creationId xmlns:a16="http://schemas.microsoft.com/office/drawing/2014/main" id="{171B2A2D-BDC5-D274-C262-B0D5BDD53749}"/>
              </a:ext>
            </a:extLst>
          </p:cNvPr>
          <p:cNvSpPr>
            <a:spLocks noGrp="1"/>
          </p:cNvSpPr>
          <p:nvPr>
            <p:ph type="body" sz="quarter" idx="11" hasCustomPrompt="1"/>
          </p:nvPr>
        </p:nvSpPr>
        <p:spPr>
          <a:xfrm>
            <a:off x="9391089" y="3565663"/>
            <a:ext cx="2416175" cy="485775"/>
          </a:xfrm>
          <a:prstGeom prst="rect">
            <a:avLst/>
          </a:prstGeom>
        </p:spPr>
        <p:txBody>
          <a:bodyPr/>
          <a:lstStyle>
            <a:lvl1pPr marL="0" indent="0" algn="r">
              <a:buNone/>
              <a:defRPr sz="2000">
                <a:solidFill>
                  <a:schemeClr val="bg1"/>
                </a:solidFill>
                <a:latin typeface="Barlow" pitchFamily="2" charset="77"/>
              </a:defRPr>
            </a:lvl1pPr>
          </a:lstStyle>
          <a:p>
            <a:pPr lvl="0"/>
            <a:r>
              <a:rPr lang="fr-FR" dirty="0"/>
              <a:t>CONTACTS</a:t>
            </a:r>
          </a:p>
        </p:txBody>
      </p:sp>
    </p:spTree>
    <p:extLst>
      <p:ext uri="{BB962C8B-B14F-4D97-AF65-F5344CB8AC3E}">
        <p14:creationId xmlns:p14="http://schemas.microsoft.com/office/powerpoint/2010/main" val="2998827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tion tit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1CEDC6-2D3D-DE5D-E91B-03C79A9B6962}"/>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texte, Police, Graphique, logo&#10;&#10;Description générée automatiquement">
            <a:extLst>
              <a:ext uri="{FF2B5EF4-FFF2-40B4-BE49-F238E27FC236}">
                <a16:creationId xmlns:a16="http://schemas.microsoft.com/office/drawing/2014/main" id="{BDC1898A-527F-EE4E-77C2-95E943384530}"/>
              </a:ext>
            </a:extLst>
          </p:cNvPr>
          <p:cNvPicPr>
            <a:picLocks noChangeAspect="1"/>
          </p:cNvPicPr>
          <p:nvPr userDrawn="1"/>
        </p:nvPicPr>
        <p:blipFill>
          <a:blip r:embed="rId2"/>
          <a:stretch>
            <a:fillRect/>
          </a:stretch>
        </p:blipFill>
        <p:spPr>
          <a:xfrm>
            <a:off x="4340004" y="1744097"/>
            <a:ext cx="3511992" cy="3369806"/>
          </a:xfrm>
          <a:prstGeom prst="rect">
            <a:avLst/>
          </a:prstGeom>
        </p:spPr>
      </p:pic>
    </p:spTree>
    <p:extLst>
      <p:ext uri="{BB962C8B-B14F-4D97-AF65-F5344CB8AC3E}">
        <p14:creationId xmlns:p14="http://schemas.microsoft.com/office/powerpoint/2010/main" val="4254140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tion titr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2DD0E7-7C92-66C2-572E-CF981ADDE0BC}"/>
              </a:ext>
            </a:extLst>
          </p:cNvPr>
          <p:cNvSpPr/>
          <p:nvPr userDrawn="1"/>
        </p:nvSpPr>
        <p:spPr>
          <a:xfrm>
            <a:off x="171450" y="185738"/>
            <a:ext cx="11844338" cy="6486525"/>
          </a:xfrm>
          <a:prstGeom prst="rect">
            <a:avLst/>
          </a:prstGeom>
          <a:noFill/>
          <a:ln w="3810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Graphique, cercle, Police, graphisme&#10;&#10;Description générée automatiquement">
            <a:extLst>
              <a:ext uri="{FF2B5EF4-FFF2-40B4-BE49-F238E27FC236}">
                <a16:creationId xmlns:a16="http://schemas.microsoft.com/office/drawing/2014/main" id="{6AEBA7C3-E3A7-8595-1E49-A61142DB82CC}"/>
              </a:ext>
            </a:extLst>
          </p:cNvPr>
          <p:cNvPicPr>
            <a:picLocks noChangeAspect="1"/>
          </p:cNvPicPr>
          <p:nvPr userDrawn="1"/>
        </p:nvPicPr>
        <p:blipFill>
          <a:blip r:embed="rId2"/>
          <a:stretch>
            <a:fillRect/>
          </a:stretch>
        </p:blipFill>
        <p:spPr>
          <a:xfrm>
            <a:off x="4056856" y="1472413"/>
            <a:ext cx="4078287" cy="3913174"/>
          </a:xfrm>
          <a:prstGeom prst="rect">
            <a:avLst/>
          </a:prstGeom>
        </p:spPr>
      </p:pic>
    </p:spTree>
    <p:extLst>
      <p:ext uri="{BB962C8B-B14F-4D97-AF65-F5344CB8AC3E}">
        <p14:creationId xmlns:p14="http://schemas.microsoft.com/office/powerpoint/2010/main" val="331071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tion titre 3">
    <p:spTree>
      <p:nvGrpSpPr>
        <p:cNvPr id="1" name=""/>
        <p:cNvGrpSpPr/>
        <p:nvPr/>
      </p:nvGrpSpPr>
      <p:grpSpPr>
        <a:xfrm>
          <a:off x="0" y="0"/>
          <a:ext cx="0" cy="0"/>
          <a:chOff x="0" y="0"/>
          <a:chExt cx="0" cy="0"/>
        </a:xfrm>
      </p:grpSpPr>
      <p:pic>
        <p:nvPicPr>
          <p:cNvPr id="7" name="Image 6" descr="Une image contenant Graphique&#10;&#10;Description générée automatiquement">
            <a:extLst>
              <a:ext uri="{FF2B5EF4-FFF2-40B4-BE49-F238E27FC236}">
                <a16:creationId xmlns:a16="http://schemas.microsoft.com/office/drawing/2014/main" id="{23AA8FF1-A416-DA1A-BF4A-D385A503086D}"/>
              </a:ext>
            </a:extLst>
          </p:cNvPr>
          <p:cNvPicPr>
            <a:picLocks noChangeAspect="1"/>
          </p:cNvPicPr>
          <p:nvPr userDrawn="1"/>
        </p:nvPicPr>
        <p:blipFill>
          <a:blip r:embed="rId2"/>
          <a:stretch>
            <a:fillRect/>
          </a:stretch>
        </p:blipFill>
        <p:spPr>
          <a:xfrm>
            <a:off x="-117904" y="-1"/>
            <a:ext cx="12371200" cy="6958800"/>
          </a:xfrm>
          <a:prstGeom prst="rect">
            <a:avLst/>
          </a:prstGeom>
        </p:spPr>
      </p:pic>
      <p:pic>
        <p:nvPicPr>
          <p:cNvPr id="9" name="Image 8" descr="Une image contenant Graphique, cercle, Police, graphisme&#10;&#10;Description générée automatiquement">
            <a:extLst>
              <a:ext uri="{FF2B5EF4-FFF2-40B4-BE49-F238E27FC236}">
                <a16:creationId xmlns:a16="http://schemas.microsoft.com/office/drawing/2014/main" id="{8DF97B2F-26A3-4B87-D202-8F03C5428D7E}"/>
              </a:ext>
            </a:extLst>
          </p:cNvPr>
          <p:cNvPicPr>
            <a:picLocks noChangeAspect="1"/>
          </p:cNvPicPr>
          <p:nvPr userDrawn="1"/>
        </p:nvPicPr>
        <p:blipFill>
          <a:blip r:embed="rId3"/>
          <a:stretch>
            <a:fillRect/>
          </a:stretch>
        </p:blipFill>
        <p:spPr>
          <a:xfrm>
            <a:off x="2570620" y="704212"/>
            <a:ext cx="3494931" cy="3353436"/>
          </a:xfrm>
          <a:prstGeom prst="rect">
            <a:avLst/>
          </a:prstGeom>
        </p:spPr>
      </p:pic>
      <p:sp>
        <p:nvSpPr>
          <p:cNvPr id="12" name="Titre 1">
            <a:extLst>
              <a:ext uri="{FF2B5EF4-FFF2-40B4-BE49-F238E27FC236}">
                <a16:creationId xmlns:a16="http://schemas.microsoft.com/office/drawing/2014/main" id="{A675D11D-D998-AFC3-9149-BBDE8BBF32A9}"/>
              </a:ext>
            </a:extLst>
          </p:cNvPr>
          <p:cNvSpPr>
            <a:spLocks noGrp="1"/>
          </p:cNvSpPr>
          <p:nvPr>
            <p:ph type="ctrTitle" hasCustomPrompt="1"/>
          </p:nvPr>
        </p:nvSpPr>
        <p:spPr>
          <a:xfrm>
            <a:off x="9677400" y="4075755"/>
            <a:ext cx="2129864" cy="2079932"/>
          </a:xfrm>
          <a:prstGeom prst="rect">
            <a:avLst/>
          </a:prstGeom>
        </p:spPr>
        <p:txBody>
          <a:bodyPr anchor="b"/>
          <a:lstStyle>
            <a:lvl1pPr algn="r">
              <a:defRPr sz="2000">
                <a:solidFill>
                  <a:schemeClr val="bg1"/>
                </a:solidFill>
                <a:latin typeface="Barlow" pitchFamily="2" charset="77"/>
              </a:defRPr>
            </a:lvl1pPr>
          </a:lstStyle>
          <a:p>
            <a:r>
              <a:rPr lang="fr-FR" dirty="0"/>
              <a:t>Nom prénom</a:t>
            </a:r>
            <a:br>
              <a:rPr lang="fr-FR" dirty="0"/>
            </a:br>
            <a:r>
              <a:rPr lang="fr-FR" dirty="0"/>
              <a:t>Mail</a:t>
            </a:r>
            <a:br>
              <a:rPr lang="fr-FR" dirty="0"/>
            </a:br>
            <a:r>
              <a:rPr lang="fr-FR" dirty="0"/>
              <a:t>Téléphone</a:t>
            </a:r>
            <a:br>
              <a:rPr lang="fr-FR" dirty="0"/>
            </a:br>
            <a:br>
              <a:rPr lang="fr-FR" dirty="0"/>
            </a:br>
            <a:r>
              <a:rPr lang="fr-FR" dirty="0"/>
              <a:t>Nom prénom</a:t>
            </a:r>
            <a:br>
              <a:rPr lang="fr-FR" dirty="0"/>
            </a:br>
            <a:r>
              <a:rPr lang="fr-FR" dirty="0"/>
              <a:t>Mail</a:t>
            </a:r>
            <a:br>
              <a:rPr lang="fr-FR" dirty="0"/>
            </a:br>
            <a:r>
              <a:rPr lang="fr-FR" dirty="0"/>
              <a:t>Téléphone</a:t>
            </a:r>
          </a:p>
        </p:txBody>
      </p:sp>
      <p:sp>
        <p:nvSpPr>
          <p:cNvPr id="23" name="Espace réservé du texte 22">
            <a:extLst>
              <a:ext uri="{FF2B5EF4-FFF2-40B4-BE49-F238E27FC236}">
                <a16:creationId xmlns:a16="http://schemas.microsoft.com/office/drawing/2014/main" id="{2F9C0B75-78A0-F799-4B2C-CAC3B8A0BBDB}"/>
              </a:ext>
            </a:extLst>
          </p:cNvPr>
          <p:cNvSpPr>
            <a:spLocks noGrp="1"/>
          </p:cNvSpPr>
          <p:nvPr>
            <p:ph type="body" sz="quarter" idx="10" hasCustomPrompt="1"/>
          </p:nvPr>
        </p:nvSpPr>
        <p:spPr>
          <a:xfrm>
            <a:off x="293351" y="5929745"/>
            <a:ext cx="4554538" cy="757238"/>
          </a:xfrm>
          <a:prstGeom prst="rect">
            <a:avLst/>
          </a:prstGeom>
        </p:spPr>
        <p:txBody>
          <a:bodyPr/>
          <a:lstStyle>
            <a:lvl1pPr marL="0" indent="0">
              <a:buNone/>
              <a:defRPr sz="3000">
                <a:solidFill>
                  <a:schemeClr val="bg1"/>
                </a:solidFill>
              </a:defRPr>
            </a:lvl1pPr>
          </a:lstStyle>
          <a:p>
            <a:pPr lvl="0"/>
            <a:r>
              <a:rPr lang="fr-FR" dirty="0"/>
              <a:t>Titre de la présentation</a:t>
            </a:r>
          </a:p>
        </p:txBody>
      </p:sp>
      <p:sp>
        <p:nvSpPr>
          <p:cNvPr id="3" name="Espace réservé du texte 2">
            <a:extLst>
              <a:ext uri="{FF2B5EF4-FFF2-40B4-BE49-F238E27FC236}">
                <a16:creationId xmlns:a16="http://schemas.microsoft.com/office/drawing/2014/main" id="{171B2A2D-BDC5-D274-C262-B0D5BDD53749}"/>
              </a:ext>
            </a:extLst>
          </p:cNvPr>
          <p:cNvSpPr>
            <a:spLocks noGrp="1"/>
          </p:cNvSpPr>
          <p:nvPr>
            <p:ph type="body" sz="quarter" idx="11" hasCustomPrompt="1"/>
          </p:nvPr>
        </p:nvSpPr>
        <p:spPr>
          <a:xfrm>
            <a:off x="9391089" y="3565663"/>
            <a:ext cx="2416175" cy="485775"/>
          </a:xfrm>
          <a:prstGeom prst="rect">
            <a:avLst/>
          </a:prstGeom>
        </p:spPr>
        <p:txBody>
          <a:bodyPr/>
          <a:lstStyle>
            <a:lvl1pPr marL="0" indent="0" algn="r">
              <a:buNone/>
              <a:defRPr sz="2000">
                <a:solidFill>
                  <a:schemeClr val="bg1"/>
                </a:solidFill>
                <a:latin typeface="Barlow" pitchFamily="2" charset="77"/>
              </a:defRPr>
            </a:lvl1pPr>
          </a:lstStyle>
          <a:p>
            <a:pPr lvl="0"/>
            <a:r>
              <a:rPr lang="fr-FR" dirty="0"/>
              <a:t>CONTACTS</a:t>
            </a:r>
          </a:p>
        </p:txBody>
      </p:sp>
    </p:spTree>
    <p:extLst>
      <p:ext uri="{BB962C8B-B14F-4D97-AF65-F5344CB8AC3E}">
        <p14:creationId xmlns:p14="http://schemas.microsoft.com/office/powerpoint/2010/main" val="1547833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tyle page 1">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6DC633E-1040-3BF1-296A-6EAA0A20232B}"/>
              </a:ext>
            </a:extLst>
          </p:cNvPr>
          <p:cNvSpPr>
            <a:spLocks noGrp="1"/>
          </p:cNvSpPr>
          <p:nvPr>
            <p:ph type="subTitle" idx="1"/>
          </p:nvPr>
        </p:nvSpPr>
        <p:spPr>
          <a:xfrm>
            <a:off x="6130725" y="478611"/>
            <a:ext cx="5185458" cy="5900777"/>
          </a:xfrm>
          <a:prstGeom prst="rect">
            <a:avLst/>
          </a:prstGeom>
        </p:spPr>
        <p:txBody>
          <a:bodyPr/>
          <a:lstStyle>
            <a:lvl1pPr marL="0" indent="0" algn="ctr">
              <a:buNone/>
              <a:defRPr sz="24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Rectangle 3">
            <a:extLst>
              <a:ext uri="{FF2B5EF4-FFF2-40B4-BE49-F238E27FC236}">
                <a16:creationId xmlns:a16="http://schemas.microsoft.com/office/drawing/2014/main" id="{E62F63A1-0806-527C-0A6B-7C46F8D133EA}"/>
              </a:ext>
            </a:extLst>
          </p:cNvPr>
          <p:cNvSpPr/>
          <p:nvPr userDrawn="1"/>
        </p:nvSpPr>
        <p:spPr>
          <a:xfrm>
            <a:off x="0" y="0"/>
            <a:ext cx="518545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632267"/>
            <a:ext cx="4309641" cy="1935865"/>
          </a:xfrm>
          <a:prstGeom prst="rect">
            <a:avLst/>
          </a:prstGeom>
        </p:spPr>
        <p:txBody>
          <a:bodyPr anchor="b"/>
          <a:lstStyle>
            <a:lvl1pPr algn="l">
              <a:defRPr sz="6000">
                <a:solidFill>
                  <a:schemeClr val="bg1"/>
                </a:solidFill>
                <a:latin typeface="Barlow" pitchFamily="2" charset="77"/>
              </a:defRPr>
            </a:lvl1pPr>
          </a:lstStyle>
          <a:p>
            <a:r>
              <a:rPr lang="fr-FR" dirty="0"/>
              <a:t>Modifiez</a:t>
            </a:r>
            <a:br>
              <a:rPr lang="fr-FR" dirty="0"/>
            </a:br>
            <a:r>
              <a:rPr lang="fr-FR" dirty="0"/>
              <a:t>le titre</a:t>
            </a:r>
          </a:p>
        </p:txBody>
      </p:sp>
      <p:sp>
        <p:nvSpPr>
          <p:cNvPr id="5" name="Ellipse 4">
            <a:extLst>
              <a:ext uri="{FF2B5EF4-FFF2-40B4-BE49-F238E27FC236}">
                <a16:creationId xmlns:a16="http://schemas.microsoft.com/office/drawing/2014/main" id="{88BE3D05-ACE5-D813-9A47-89B94F2055DB}"/>
              </a:ext>
            </a:extLst>
          </p:cNvPr>
          <p:cNvSpPr/>
          <p:nvPr userDrawn="1"/>
        </p:nvSpPr>
        <p:spPr>
          <a:xfrm>
            <a:off x="-1061011" y="3428999"/>
            <a:ext cx="4224759" cy="422475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Graphique, Police, capture d’écran, cercle&#10;&#10;Description générée automatiquement">
            <a:extLst>
              <a:ext uri="{FF2B5EF4-FFF2-40B4-BE49-F238E27FC236}">
                <a16:creationId xmlns:a16="http://schemas.microsoft.com/office/drawing/2014/main" id="{ADC54BEA-74C6-6F92-9742-F6980C48D888}"/>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8479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2F63A1-0806-527C-0A6B-7C46F8D133EA}"/>
              </a:ext>
            </a:extLst>
          </p:cNvPr>
          <p:cNvSpPr/>
          <p:nvPr userDrawn="1"/>
        </p:nvSpPr>
        <p:spPr>
          <a:xfrm>
            <a:off x="0" y="0"/>
            <a:ext cx="12192000" cy="50349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632267"/>
            <a:ext cx="4309641" cy="1935865"/>
          </a:xfrm>
          <a:prstGeom prst="rect">
            <a:avLst/>
          </a:prstGeom>
        </p:spPr>
        <p:txBody>
          <a:bodyPr anchor="b"/>
          <a:lstStyle>
            <a:lvl1pPr algn="l">
              <a:defRPr sz="6000">
                <a:solidFill>
                  <a:schemeClr val="bg1"/>
                </a:solidFill>
                <a:latin typeface="Barlow" pitchFamily="2" charset="77"/>
              </a:defRPr>
            </a:lvl1pPr>
          </a:lstStyle>
          <a:p>
            <a:r>
              <a:rPr lang="fr-FR" dirty="0"/>
              <a:t>Modifiez</a:t>
            </a:r>
            <a:br>
              <a:rPr lang="fr-FR" dirty="0"/>
            </a:br>
            <a:r>
              <a:rPr lang="fr-FR" dirty="0"/>
              <a:t>le titre</a:t>
            </a:r>
          </a:p>
        </p:txBody>
      </p:sp>
      <p:sp>
        <p:nvSpPr>
          <p:cNvPr id="5" name="Ellipse 4">
            <a:extLst>
              <a:ext uri="{FF2B5EF4-FFF2-40B4-BE49-F238E27FC236}">
                <a16:creationId xmlns:a16="http://schemas.microsoft.com/office/drawing/2014/main" id="{88BE3D05-ACE5-D813-9A47-89B94F2055DB}"/>
              </a:ext>
            </a:extLst>
          </p:cNvPr>
          <p:cNvSpPr/>
          <p:nvPr userDrawn="1"/>
        </p:nvSpPr>
        <p:spPr>
          <a:xfrm>
            <a:off x="6517901" y="-1322986"/>
            <a:ext cx="2923185" cy="29231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7002683" y="1956121"/>
            <a:ext cx="4664598" cy="2615879"/>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pic>
        <p:nvPicPr>
          <p:cNvPr id="7" name="Image 6" descr="Une image contenant Graphique, Police, capture d’écran, cercle&#10;&#10;Description générée automatiquement">
            <a:extLst>
              <a:ext uri="{FF2B5EF4-FFF2-40B4-BE49-F238E27FC236}">
                <a16:creationId xmlns:a16="http://schemas.microsoft.com/office/drawing/2014/main" id="{81837373-5E84-EE5A-1683-48636D722FAF}"/>
              </a:ext>
            </a:extLst>
          </p:cNvPr>
          <p:cNvPicPr>
            <a:picLocks noChangeAspect="1"/>
          </p:cNvPicPr>
          <p:nvPr userDrawn="1"/>
        </p:nvPicPr>
        <p:blipFill>
          <a:blip r:embed="rId2"/>
          <a:stretch>
            <a:fillRect/>
          </a:stretch>
        </p:blipFill>
        <p:spPr>
          <a:xfrm>
            <a:off x="10772192" y="6556823"/>
            <a:ext cx="1355151" cy="250954"/>
          </a:xfrm>
          <a:prstGeom prst="rect">
            <a:avLst/>
          </a:prstGeom>
        </p:spPr>
      </p:pic>
      <p:sp>
        <p:nvSpPr>
          <p:cNvPr id="12" name="Espace réservé du texte 11">
            <a:extLst>
              <a:ext uri="{FF2B5EF4-FFF2-40B4-BE49-F238E27FC236}">
                <a16:creationId xmlns:a16="http://schemas.microsoft.com/office/drawing/2014/main" id="{9992E755-36D6-9B98-4B84-7DF05F97E0B9}"/>
              </a:ext>
            </a:extLst>
          </p:cNvPr>
          <p:cNvSpPr>
            <a:spLocks noGrp="1"/>
          </p:cNvSpPr>
          <p:nvPr>
            <p:ph type="body" sz="quarter" idx="10" hasCustomPrompt="1"/>
          </p:nvPr>
        </p:nvSpPr>
        <p:spPr>
          <a:xfrm>
            <a:off x="437907" y="5347134"/>
            <a:ext cx="9740565" cy="1117600"/>
          </a:xfrm>
          <a:prstGeom prst="rect">
            <a:avLst/>
          </a:prstGeom>
        </p:spPr>
        <p:txBody>
          <a:bodyPr/>
          <a:lstStyle>
            <a:lvl1pPr marL="0" indent="0">
              <a:buNone/>
              <a:defRPr sz="1300">
                <a:latin typeface="Barlow" pitchFamily="2" charset="77"/>
              </a:defRPr>
            </a:lvl1pPr>
          </a:lstStyle>
          <a:p>
            <a:r>
              <a:rPr lang="fr-FR" dirty="0">
                <a:solidFill>
                  <a:schemeClr val="accent1"/>
                </a:solidFill>
              </a:rPr>
              <a:t>Modifiez le texte</a:t>
            </a:r>
          </a:p>
        </p:txBody>
      </p:sp>
    </p:spTree>
    <p:extLst>
      <p:ext uri="{BB962C8B-B14F-4D97-AF65-F5344CB8AC3E}">
        <p14:creationId xmlns:p14="http://schemas.microsoft.com/office/powerpoint/2010/main" val="382628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tyle page 3">
    <p:spTree>
      <p:nvGrpSpPr>
        <p:cNvPr id="1" name=""/>
        <p:cNvGrpSpPr/>
        <p:nvPr/>
      </p:nvGrpSpPr>
      <p:grpSpPr>
        <a:xfrm>
          <a:off x="0" y="0"/>
          <a:ext cx="0" cy="0"/>
          <a:chOff x="0" y="0"/>
          <a:chExt cx="0" cy="0"/>
        </a:xfrm>
      </p:grpSpPr>
      <p:pic>
        <p:nvPicPr>
          <p:cNvPr id="8" name="Image 7" descr="Une image contenant cercle&#10;&#10;Description générée automatiquement">
            <a:extLst>
              <a:ext uri="{FF2B5EF4-FFF2-40B4-BE49-F238E27FC236}">
                <a16:creationId xmlns:a16="http://schemas.microsoft.com/office/drawing/2014/main" id="{614147F0-B393-E21A-7A98-BCB442D99424}"/>
              </a:ext>
            </a:extLst>
          </p:cNvPr>
          <p:cNvPicPr>
            <a:picLocks noChangeAspect="1"/>
          </p:cNvPicPr>
          <p:nvPr userDrawn="1"/>
        </p:nvPicPr>
        <p:blipFill>
          <a:blip r:embed="rId2"/>
          <a:stretch>
            <a:fillRect/>
          </a:stretch>
        </p:blipFill>
        <p:spPr>
          <a:xfrm>
            <a:off x="-1" y="-23151"/>
            <a:ext cx="12364800" cy="6955200"/>
          </a:xfrm>
          <a:prstGeom prst="rect">
            <a:avLst/>
          </a:prstGeom>
        </p:spPr>
      </p:pic>
      <p:pic>
        <p:nvPicPr>
          <p:cNvPr id="6" name="Image 5" descr="Une image contenant Police, Graphique, logo, symbole&#10;&#10;Description générée automatiquement">
            <a:extLst>
              <a:ext uri="{FF2B5EF4-FFF2-40B4-BE49-F238E27FC236}">
                <a16:creationId xmlns:a16="http://schemas.microsoft.com/office/drawing/2014/main" id="{870587D9-597C-36A1-8CB4-77295515C606}"/>
              </a:ext>
            </a:extLst>
          </p:cNvPr>
          <p:cNvPicPr>
            <a:picLocks noChangeAspect="1"/>
          </p:cNvPicPr>
          <p:nvPr userDrawn="1"/>
        </p:nvPicPr>
        <p:blipFill>
          <a:blip r:embed="rId3"/>
          <a:stretch>
            <a:fillRect/>
          </a:stretch>
        </p:blipFill>
        <p:spPr>
          <a:xfrm>
            <a:off x="10772192" y="6550836"/>
            <a:ext cx="1419808" cy="262928"/>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596096"/>
            <a:ext cx="4309641" cy="1103935"/>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437908" y="1986506"/>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spTree>
    <p:extLst>
      <p:ext uri="{BB962C8B-B14F-4D97-AF65-F5344CB8AC3E}">
        <p14:creationId xmlns:p14="http://schemas.microsoft.com/office/powerpoint/2010/main" val="2485594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Style page 3">
    <p:spTree>
      <p:nvGrpSpPr>
        <p:cNvPr id="1" name=""/>
        <p:cNvGrpSpPr/>
        <p:nvPr/>
      </p:nvGrpSpPr>
      <p:grpSpPr>
        <a:xfrm>
          <a:off x="0" y="0"/>
          <a:ext cx="0" cy="0"/>
          <a:chOff x="0" y="0"/>
          <a:chExt cx="0" cy="0"/>
        </a:xfrm>
      </p:grpSpPr>
      <p:pic>
        <p:nvPicPr>
          <p:cNvPr id="5" name="Image 4" descr="Une image contenant Graphique, cercle, conception&#10;&#10;Description générée automatiquement">
            <a:extLst>
              <a:ext uri="{FF2B5EF4-FFF2-40B4-BE49-F238E27FC236}">
                <a16:creationId xmlns:a16="http://schemas.microsoft.com/office/drawing/2014/main" id="{320B1D23-4901-9402-5E16-674BAA8C11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869543" y="965550"/>
            <a:ext cx="4309641" cy="1103935"/>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869543" y="2355960"/>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pic>
        <p:nvPicPr>
          <p:cNvPr id="6" name="Image 5" descr="Une image contenant Graphique, Police, capture d’écran, cercle&#10;&#10;Description générée automatiquement">
            <a:extLst>
              <a:ext uri="{FF2B5EF4-FFF2-40B4-BE49-F238E27FC236}">
                <a16:creationId xmlns:a16="http://schemas.microsoft.com/office/drawing/2014/main" id="{8FE0F966-974D-C34E-D4A4-B82D66956E2B}"/>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132469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082C4C-0DCA-492D-9503-A2BE0654FAAE}"/>
              </a:ext>
            </a:extLst>
          </p:cNvPr>
          <p:cNvSpPr/>
          <p:nvPr userDrawn="1"/>
        </p:nvSpPr>
        <p:spPr>
          <a:xfrm>
            <a:off x="-58296" y="567562"/>
            <a:ext cx="3159760" cy="6094139"/>
          </a:xfrm>
          <a:prstGeom prst="rect">
            <a:avLst/>
          </a:prstGeom>
          <a:solidFill>
            <a:srgbClr val="EEF4E0"/>
          </a:solidFill>
          <a:ln>
            <a:solidFill>
              <a:srgbClr val="F0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riangle rectangle 7">
            <a:extLst>
              <a:ext uri="{FF2B5EF4-FFF2-40B4-BE49-F238E27FC236}">
                <a16:creationId xmlns:a16="http://schemas.microsoft.com/office/drawing/2014/main" id="{A7B89946-612B-4A5D-B6BA-F7E99A7EBCDB}"/>
              </a:ext>
            </a:extLst>
          </p:cNvPr>
          <p:cNvSpPr/>
          <p:nvPr userDrawn="1"/>
        </p:nvSpPr>
        <p:spPr>
          <a:xfrm rot="10800000">
            <a:off x="3058160" y="567561"/>
            <a:ext cx="9133840" cy="326519"/>
          </a:xfrm>
          <a:prstGeom prst="rtTriangle">
            <a:avLst/>
          </a:prstGeom>
          <a:solidFill>
            <a:srgbClr val="5A7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70EFF7A6-5BE1-4B93-9346-AD976486BAD5}"/>
              </a:ext>
            </a:extLst>
          </p:cNvPr>
          <p:cNvSpPr/>
          <p:nvPr userDrawn="1"/>
        </p:nvSpPr>
        <p:spPr>
          <a:xfrm>
            <a:off x="-10160" y="0"/>
            <a:ext cx="12212320" cy="567563"/>
          </a:xfrm>
          <a:prstGeom prst="rect">
            <a:avLst/>
          </a:prstGeom>
          <a:solidFill>
            <a:srgbClr val="232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2" name="Image 21">
            <a:extLst>
              <a:ext uri="{FF2B5EF4-FFF2-40B4-BE49-F238E27FC236}">
                <a16:creationId xmlns:a16="http://schemas.microsoft.com/office/drawing/2014/main" id="{7D0C17DE-5717-49C4-ACCB-5C769D3C184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935817" y="5447795"/>
            <a:ext cx="1122343" cy="1213906"/>
          </a:xfrm>
          <a:prstGeom prst="rect">
            <a:avLst/>
          </a:prstGeom>
        </p:spPr>
      </p:pic>
      <p:pic>
        <p:nvPicPr>
          <p:cNvPr id="26" name="Image 25">
            <a:extLst>
              <a:ext uri="{FF2B5EF4-FFF2-40B4-BE49-F238E27FC236}">
                <a16:creationId xmlns:a16="http://schemas.microsoft.com/office/drawing/2014/main" id="{18B9DD25-FF99-4696-9E1D-7715DDEAFC64}"/>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10717597" y="5447795"/>
            <a:ext cx="1445126" cy="1213906"/>
          </a:xfrm>
          <a:prstGeom prst="rect">
            <a:avLst/>
          </a:prstGeom>
        </p:spPr>
      </p:pic>
      <p:pic>
        <p:nvPicPr>
          <p:cNvPr id="28" name="Image 27">
            <a:extLst>
              <a:ext uri="{FF2B5EF4-FFF2-40B4-BE49-F238E27FC236}">
                <a16:creationId xmlns:a16="http://schemas.microsoft.com/office/drawing/2014/main" id="{49F2C567-8432-4AEE-88F1-3D6BD5C35190}"/>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45868" y="642685"/>
            <a:ext cx="1515024" cy="1227169"/>
          </a:xfrm>
          <a:prstGeom prst="rect">
            <a:avLst/>
          </a:prstGeom>
        </p:spPr>
      </p:pic>
      <p:pic>
        <p:nvPicPr>
          <p:cNvPr id="34" name="Image 33">
            <a:extLst>
              <a:ext uri="{FF2B5EF4-FFF2-40B4-BE49-F238E27FC236}">
                <a16:creationId xmlns:a16="http://schemas.microsoft.com/office/drawing/2014/main" id="{24B91FFD-39D9-4ACE-B54D-6C6A82DBA8E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800" y="6096786"/>
            <a:ext cx="1807650" cy="525300"/>
          </a:xfrm>
          <a:prstGeom prst="rect">
            <a:avLst/>
          </a:prstGeom>
        </p:spPr>
      </p:pic>
      <p:sp>
        <p:nvSpPr>
          <p:cNvPr id="14" name="Espace réservé du contenu 2">
            <a:extLst>
              <a:ext uri="{FF2B5EF4-FFF2-40B4-BE49-F238E27FC236}">
                <a16:creationId xmlns:a16="http://schemas.microsoft.com/office/drawing/2014/main" id="{56160135-ED1E-4C6E-8C18-9F2E99628077}"/>
              </a:ext>
            </a:extLst>
          </p:cNvPr>
          <p:cNvSpPr>
            <a:spLocks noGrp="1"/>
          </p:cNvSpPr>
          <p:nvPr>
            <p:ph idx="10"/>
          </p:nvPr>
        </p:nvSpPr>
        <p:spPr>
          <a:xfrm>
            <a:off x="4560632" y="1177818"/>
            <a:ext cx="70522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6" name="Connecteur droit 15">
            <a:extLst>
              <a:ext uri="{FF2B5EF4-FFF2-40B4-BE49-F238E27FC236}">
                <a16:creationId xmlns:a16="http://schemas.microsoft.com/office/drawing/2014/main" id="{4034BE64-6EFB-4E77-87B3-C41602F590A4}"/>
              </a:ext>
            </a:extLst>
          </p:cNvPr>
          <p:cNvCxnSpPr>
            <a:cxnSpLocks/>
          </p:cNvCxnSpPr>
          <p:nvPr userDrawn="1"/>
        </p:nvCxnSpPr>
        <p:spPr>
          <a:xfrm>
            <a:off x="4242816" y="894081"/>
            <a:ext cx="0" cy="5259831"/>
          </a:xfrm>
          <a:prstGeom prst="line">
            <a:avLst/>
          </a:prstGeom>
          <a:ln w="76200">
            <a:solidFill>
              <a:srgbClr val="232F5D"/>
            </a:solidFill>
          </a:ln>
        </p:spPr>
        <p:style>
          <a:lnRef idx="1">
            <a:schemeClr val="accent1"/>
          </a:lnRef>
          <a:fillRef idx="0">
            <a:schemeClr val="accent1"/>
          </a:fillRef>
          <a:effectRef idx="0">
            <a:schemeClr val="accent1"/>
          </a:effectRef>
          <a:fontRef idx="minor">
            <a:schemeClr val="tx1"/>
          </a:fontRef>
        </p:style>
      </p:cxnSp>
      <p:sp>
        <p:nvSpPr>
          <p:cNvPr id="17" name="Titre 1">
            <a:extLst>
              <a:ext uri="{FF2B5EF4-FFF2-40B4-BE49-F238E27FC236}">
                <a16:creationId xmlns:a16="http://schemas.microsoft.com/office/drawing/2014/main" id="{72D5C493-8376-416F-91D7-9B2280B10C86}"/>
              </a:ext>
            </a:extLst>
          </p:cNvPr>
          <p:cNvSpPr>
            <a:spLocks noGrp="1"/>
          </p:cNvSpPr>
          <p:nvPr>
            <p:ph type="title"/>
          </p:nvPr>
        </p:nvSpPr>
        <p:spPr>
          <a:xfrm>
            <a:off x="-58296" y="2626870"/>
            <a:ext cx="3116456" cy="1088136"/>
          </a:xfrm>
          <a:solidFill>
            <a:srgbClr val="EEF4E0"/>
          </a:solidFill>
        </p:spPr>
        <p:txBody>
          <a:bodyPr anchor="ctr" anchorCtr="0"/>
          <a:lstStyle>
            <a:lvl1pPr>
              <a:defRPr sz="3200"/>
            </a:lvl1pPr>
          </a:lstStyle>
          <a:p>
            <a:endParaRPr lang="fr-FR" dirty="0"/>
          </a:p>
        </p:txBody>
      </p:sp>
    </p:spTree>
    <p:extLst>
      <p:ext uri="{BB962C8B-B14F-4D97-AF65-F5344CB8AC3E}">
        <p14:creationId xmlns:p14="http://schemas.microsoft.com/office/powerpoint/2010/main" val="356682178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tyle page 4">
    <p:spTree>
      <p:nvGrpSpPr>
        <p:cNvPr id="1" name=""/>
        <p:cNvGrpSpPr/>
        <p:nvPr/>
      </p:nvGrpSpPr>
      <p:grpSpPr>
        <a:xfrm>
          <a:off x="0" y="0"/>
          <a:ext cx="0" cy="0"/>
          <a:chOff x="0" y="0"/>
          <a:chExt cx="0" cy="0"/>
        </a:xfrm>
      </p:grpSpPr>
      <p:pic>
        <p:nvPicPr>
          <p:cNvPr id="5" name="Image 4" descr="Une image contenant cercle&#10;&#10;Description générée automatiquement">
            <a:extLst>
              <a:ext uri="{FF2B5EF4-FFF2-40B4-BE49-F238E27FC236}">
                <a16:creationId xmlns:a16="http://schemas.microsoft.com/office/drawing/2014/main" id="{FBE99B8E-37DE-D171-131C-D86BFCE33E0B}"/>
              </a:ext>
            </a:extLst>
          </p:cNvPr>
          <p:cNvPicPr>
            <a:picLocks noChangeAspect="1"/>
          </p:cNvPicPr>
          <p:nvPr userDrawn="1"/>
        </p:nvPicPr>
        <p:blipFill>
          <a:blip r:embed="rId2"/>
          <a:stretch>
            <a:fillRect/>
          </a:stretch>
        </p:blipFill>
        <p:spPr>
          <a:xfrm>
            <a:off x="-100314" y="0"/>
            <a:ext cx="12292314" cy="6914427"/>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596096"/>
            <a:ext cx="4309641" cy="1103935"/>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437908" y="1986506"/>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49BEFBD9-F241-1DB1-A7E8-9278D93D7B06}"/>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3969073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Style page 3">
    <p:spTree>
      <p:nvGrpSpPr>
        <p:cNvPr id="1" name=""/>
        <p:cNvGrpSpPr/>
        <p:nvPr/>
      </p:nvGrpSpPr>
      <p:grpSpPr>
        <a:xfrm>
          <a:off x="0" y="0"/>
          <a:ext cx="0" cy="0"/>
          <a:chOff x="0" y="0"/>
          <a:chExt cx="0" cy="0"/>
        </a:xfrm>
      </p:grpSpPr>
      <p:pic>
        <p:nvPicPr>
          <p:cNvPr id="6" name="Image 5" descr="Une image contenant cercle, Graphique, conception&#10;&#10;Description générée automatiquement">
            <a:extLst>
              <a:ext uri="{FF2B5EF4-FFF2-40B4-BE49-F238E27FC236}">
                <a16:creationId xmlns:a16="http://schemas.microsoft.com/office/drawing/2014/main" id="{62AB43A1-9634-A377-CC65-AF890179F6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869543" y="965550"/>
            <a:ext cx="4309641" cy="1103935"/>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869543" y="2355960"/>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pic>
        <p:nvPicPr>
          <p:cNvPr id="7" name="Image 6" descr="Une image contenant Graphique, Police, capture d’écran, cercle&#10;&#10;Description générée automatiquement">
            <a:extLst>
              <a:ext uri="{FF2B5EF4-FFF2-40B4-BE49-F238E27FC236}">
                <a16:creationId xmlns:a16="http://schemas.microsoft.com/office/drawing/2014/main" id="{F59AD767-6EB8-C6DE-7557-5F4ED129B7D1}"/>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976627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tyle page 5">
    <p:spTree>
      <p:nvGrpSpPr>
        <p:cNvPr id="1" name=""/>
        <p:cNvGrpSpPr/>
        <p:nvPr/>
      </p:nvGrpSpPr>
      <p:grpSpPr>
        <a:xfrm>
          <a:off x="0" y="0"/>
          <a:ext cx="0" cy="0"/>
          <a:chOff x="0" y="0"/>
          <a:chExt cx="0" cy="0"/>
        </a:xfrm>
      </p:grpSpPr>
      <p:pic>
        <p:nvPicPr>
          <p:cNvPr id="6" name="Image 5" descr="Une image contenant conception&#10;&#10;Description générée automatiquement avec une confiance faible">
            <a:extLst>
              <a:ext uri="{FF2B5EF4-FFF2-40B4-BE49-F238E27FC236}">
                <a16:creationId xmlns:a16="http://schemas.microsoft.com/office/drawing/2014/main" id="{7E0A4F84-4124-B9B7-6766-D24493993ECB}"/>
              </a:ext>
            </a:extLst>
          </p:cNvPr>
          <p:cNvPicPr>
            <a:picLocks noChangeAspect="1"/>
          </p:cNvPicPr>
          <p:nvPr userDrawn="1"/>
        </p:nvPicPr>
        <p:blipFill>
          <a:blip r:embed="rId2"/>
          <a:stretch>
            <a:fillRect/>
          </a:stretch>
        </p:blipFill>
        <p:spPr>
          <a:xfrm>
            <a:off x="-79093" y="0"/>
            <a:ext cx="12280739" cy="6907916"/>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596096"/>
            <a:ext cx="4309641" cy="1103935"/>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437908" y="1986506"/>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A41E21E0-2FB5-0505-321A-38BE8CC8EF43}"/>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849369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3_Style page 3">
    <p:spTree>
      <p:nvGrpSpPr>
        <p:cNvPr id="1" name=""/>
        <p:cNvGrpSpPr/>
        <p:nvPr/>
      </p:nvGrpSpPr>
      <p:grpSpPr>
        <a:xfrm>
          <a:off x="0" y="0"/>
          <a:ext cx="0" cy="0"/>
          <a:chOff x="0" y="0"/>
          <a:chExt cx="0" cy="0"/>
        </a:xfrm>
      </p:grpSpPr>
      <p:pic>
        <p:nvPicPr>
          <p:cNvPr id="5" name="Image 4" descr="Une image contenant conception&#10;&#10;Description générée automatiquement avec une confiance moyenne">
            <a:extLst>
              <a:ext uri="{FF2B5EF4-FFF2-40B4-BE49-F238E27FC236}">
                <a16:creationId xmlns:a16="http://schemas.microsoft.com/office/drawing/2014/main" id="{DEF0C8DD-45B7-E8B9-04F6-BCBEDB2B64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869543" y="965550"/>
            <a:ext cx="4309641" cy="1103935"/>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869543" y="2355960"/>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pic>
        <p:nvPicPr>
          <p:cNvPr id="7" name="Image 6" descr="Une image contenant Graphique, Police, capture d’écran, cercle&#10;&#10;Description générée automatiquement">
            <a:extLst>
              <a:ext uri="{FF2B5EF4-FFF2-40B4-BE49-F238E27FC236}">
                <a16:creationId xmlns:a16="http://schemas.microsoft.com/office/drawing/2014/main" id="{141D09C8-8E55-F591-6671-2B7E9602ADFB}"/>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3202640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tyle page 6">
    <p:spTree>
      <p:nvGrpSpPr>
        <p:cNvPr id="1" name=""/>
        <p:cNvGrpSpPr/>
        <p:nvPr/>
      </p:nvGrpSpPr>
      <p:grpSpPr>
        <a:xfrm>
          <a:off x="0" y="0"/>
          <a:ext cx="0" cy="0"/>
          <a:chOff x="0" y="0"/>
          <a:chExt cx="0" cy="0"/>
        </a:xfrm>
      </p:grpSpPr>
      <p:pic>
        <p:nvPicPr>
          <p:cNvPr id="5" name="Image 4" descr="Une image contenant cercle, Graphique, conception&#10;&#10;Description générée automatiquement">
            <a:extLst>
              <a:ext uri="{FF2B5EF4-FFF2-40B4-BE49-F238E27FC236}">
                <a16:creationId xmlns:a16="http://schemas.microsoft.com/office/drawing/2014/main" id="{C43579A7-E856-C24B-BFAA-5B9D58E23FA4}"/>
              </a:ext>
            </a:extLst>
          </p:cNvPr>
          <p:cNvPicPr>
            <a:picLocks noChangeAspect="1"/>
          </p:cNvPicPr>
          <p:nvPr userDrawn="1"/>
        </p:nvPicPr>
        <p:blipFill>
          <a:blip r:embed="rId2"/>
          <a:stretch>
            <a:fillRect/>
          </a:stretch>
        </p:blipFill>
        <p:spPr>
          <a:xfrm>
            <a:off x="-88739" y="0"/>
            <a:ext cx="12280739" cy="6907916"/>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596096"/>
            <a:ext cx="4309641" cy="1103935"/>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437908" y="1986506"/>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022A6B28-ECDC-05DC-6697-00966F2B235D}"/>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178538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Style page 3">
    <p:spTree>
      <p:nvGrpSpPr>
        <p:cNvPr id="1" name=""/>
        <p:cNvGrpSpPr/>
        <p:nvPr/>
      </p:nvGrpSpPr>
      <p:grpSpPr>
        <a:xfrm>
          <a:off x="0" y="0"/>
          <a:ext cx="0" cy="0"/>
          <a:chOff x="0" y="0"/>
          <a:chExt cx="0" cy="0"/>
        </a:xfrm>
      </p:grpSpPr>
      <p:pic>
        <p:nvPicPr>
          <p:cNvPr id="9" name="Image 8" descr="Une image contenant Graphique, blanc, conception&#10;&#10;Description générée automatiquement">
            <a:extLst>
              <a:ext uri="{FF2B5EF4-FFF2-40B4-BE49-F238E27FC236}">
                <a16:creationId xmlns:a16="http://schemas.microsoft.com/office/drawing/2014/main" id="{8FB84B7A-197B-BA9F-9DE9-182ABCC6F5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869543" y="965550"/>
            <a:ext cx="4309641" cy="1103935"/>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869543" y="2355960"/>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pic>
        <p:nvPicPr>
          <p:cNvPr id="7" name="Image 6" descr="Une image contenant Graphique, Police, capture d’écran, cercle&#10;&#10;Description générée automatiquement">
            <a:extLst>
              <a:ext uri="{FF2B5EF4-FFF2-40B4-BE49-F238E27FC236}">
                <a16:creationId xmlns:a16="http://schemas.microsoft.com/office/drawing/2014/main" id="{C1B3C887-64A7-3A6F-8300-588D033F08D9}"/>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455295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678083" y="596096"/>
            <a:ext cx="10835834" cy="56658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431402" y="1475772"/>
            <a:ext cx="4309641" cy="1103935"/>
          </a:xfrm>
          <a:prstGeom prst="rect">
            <a:avLst/>
          </a:prstGeom>
        </p:spPr>
        <p:txBody>
          <a:bodyPr anchor="b"/>
          <a:lstStyle>
            <a:lvl1pPr algn="l">
              <a:defRPr sz="4000">
                <a:solidFill>
                  <a:schemeClr val="bg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431402" y="2866182"/>
            <a:ext cx="4664598" cy="2615879"/>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p:nvPr>
        </p:nvSpPr>
        <p:spPr>
          <a:xfrm>
            <a:off x="7154603" y="1064088"/>
            <a:ext cx="3841347" cy="2230779"/>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endParaRPr lang="fr-FR" dirty="0"/>
          </a:p>
        </p:txBody>
      </p:sp>
      <p:sp>
        <p:nvSpPr>
          <p:cNvPr id="7" name="Espace réservé du contenu 2">
            <a:extLst>
              <a:ext uri="{FF2B5EF4-FFF2-40B4-BE49-F238E27FC236}">
                <a16:creationId xmlns:a16="http://schemas.microsoft.com/office/drawing/2014/main" id="{C87792FF-21E6-58A7-84AC-2A609D9A68C2}"/>
              </a:ext>
            </a:extLst>
          </p:cNvPr>
          <p:cNvSpPr>
            <a:spLocks noGrp="1"/>
          </p:cNvSpPr>
          <p:nvPr>
            <p:ph idx="11"/>
          </p:nvPr>
        </p:nvSpPr>
        <p:spPr>
          <a:xfrm>
            <a:off x="7154603" y="3586283"/>
            <a:ext cx="3841347" cy="2230779"/>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endParaRPr lang="fr-FR" dirty="0"/>
          </a:p>
        </p:txBody>
      </p:sp>
      <p:pic>
        <p:nvPicPr>
          <p:cNvPr id="5" name="Image 4" descr="Une image contenant Graphique, Police, capture d’écran, cercle&#10;&#10;Description générée automatiquement">
            <a:extLst>
              <a:ext uri="{FF2B5EF4-FFF2-40B4-BE49-F238E27FC236}">
                <a16:creationId xmlns:a16="http://schemas.microsoft.com/office/drawing/2014/main" id="{7A4814B4-C613-1EF0-A4E8-C36DA0E492DF}"/>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39597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678083" y="596096"/>
            <a:ext cx="10835834" cy="56658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431402" y="1475772"/>
            <a:ext cx="4309641" cy="1103935"/>
          </a:xfrm>
          <a:prstGeom prst="rect">
            <a:avLst/>
          </a:prstGeom>
        </p:spPr>
        <p:txBody>
          <a:bodyPr anchor="b"/>
          <a:lstStyle>
            <a:lvl1pPr algn="l">
              <a:defRPr sz="4000">
                <a:solidFill>
                  <a:schemeClr val="bg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431402" y="2866182"/>
            <a:ext cx="4664598" cy="2615879"/>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p:nvPr>
        </p:nvSpPr>
        <p:spPr>
          <a:xfrm>
            <a:off x="7154603" y="1064088"/>
            <a:ext cx="3841347" cy="2230779"/>
          </a:xfrm>
          <a:prstGeom prst="rect">
            <a:avLst/>
          </a:prstGeom>
        </p:spPr>
        <p:txBody>
          <a:bodyPr/>
          <a:lstStyle>
            <a:lvl1pPr marL="0" indent="0">
              <a:buNone/>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endParaRPr lang="fr-FR" dirty="0"/>
          </a:p>
        </p:txBody>
      </p:sp>
      <p:sp>
        <p:nvSpPr>
          <p:cNvPr id="7" name="Espace réservé du contenu 2">
            <a:extLst>
              <a:ext uri="{FF2B5EF4-FFF2-40B4-BE49-F238E27FC236}">
                <a16:creationId xmlns:a16="http://schemas.microsoft.com/office/drawing/2014/main" id="{C87792FF-21E6-58A7-84AC-2A609D9A68C2}"/>
              </a:ext>
            </a:extLst>
          </p:cNvPr>
          <p:cNvSpPr>
            <a:spLocks noGrp="1"/>
          </p:cNvSpPr>
          <p:nvPr>
            <p:ph idx="11"/>
          </p:nvPr>
        </p:nvSpPr>
        <p:spPr>
          <a:xfrm>
            <a:off x="7154603" y="3586283"/>
            <a:ext cx="3841347" cy="2230779"/>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endParaRPr lang="fr-FR" dirty="0"/>
          </a:p>
        </p:txBody>
      </p:sp>
      <p:pic>
        <p:nvPicPr>
          <p:cNvPr id="5" name="Image 4" descr="Une image contenant Graphique, Police, capture d’écran, cercle&#10;&#10;Description générée automatiquement">
            <a:extLst>
              <a:ext uri="{FF2B5EF4-FFF2-40B4-BE49-F238E27FC236}">
                <a16:creationId xmlns:a16="http://schemas.microsoft.com/office/drawing/2014/main" id="{E5541B5F-37A5-E5F4-7151-2BE271F9E82C}"/>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4175564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678083" y="596096"/>
            <a:ext cx="10835834" cy="56658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431402" y="1475772"/>
            <a:ext cx="4309641" cy="1103935"/>
          </a:xfrm>
          <a:prstGeom prst="rect">
            <a:avLst/>
          </a:prstGeom>
        </p:spPr>
        <p:txBody>
          <a:bodyPr anchor="b"/>
          <a:lstStyle>
            <a:lvl1pPr algn="l">
              <a:defRPr sz="4000">
                <a:solidFill>
                  <a:schemeClr val="bg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431402" y="2866182"/>
            <a:ext cx="4664598" cy="2615879"/>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p:nvPr>
        </p:nvSpPr>
        <p:spPr>
          <a:xfrm>
            <a:off x="7154603" y="1064088"/>
            <a:ext cx="3841347" cy="2230779"/>
          </a:xfrm>
          <a:prstGeom prst="rect">
            <a:avLst/>
          </a:prstGeom>
        </p:spPr>
        <p:txBody>
          <a:bodyPr/>
          <a:lstStyle>
            <a:lvl1pPr marL="0" indent="0">
              <a:buNone/>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endParaRPr lang="fr-FR" dirty="0"/>
          </a:p>
        </p:txBody>
      </p:sp>
      <p:sp>
        <p:nvSpPr>
          <p:cNvPr id="7" name="Espace réservé du contenu 2">
            <a:extLst>
              <a:ext uri="{FF2B5EF4-FFF2-40B4-BE49-F238E27FC236}">
                <a16:creationId xmlns:a16="http://schemas.microsoft.com/office/drawing/2014/main" id="{C87792FF-21E6-58A7-84AC-2A609D9A68C2}"/>
              </a:ext>
            </a:extLst>
          </p:cNvPr>
          <p:cNvSpPr>
            <a:spLocks noGrp="1"/>
          </p:cNvSpPr>
          <p:nvPr>
            <p:ph idx="11"/>
          </p:nvPr>
        </p:nvSpPr>
        <p:spPr>
          <a:xfrm>
            <a:off x="7154603" y="3586283"/>
            <a:ext cx="3841347" cy="2230779"/>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endParaRPr lang="fr-FR" dirty="0"/>
          </a:p>
        </p:txBody>
      </p:sp>
      <p:pic>
        <p:nvPicPr>
          <p:cNvPr id="5" name="Image 4" descr="Une image contenant Graphique, Police, capture d’écran, cercle&#10;&#10;Description générée automatiquement">
            <a:extLst>
              <a:ext uri="{FF2B5EF4-FFF2-40B4-BE49-F238E27FC236}">
                <a16:creationId xmlns:a16="http://schemas.microsoft.com/office/drawing/2014/main" id="{5D6E5B08-C23A-D21E-7982-1DD5A23CC5F0}"/>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3645606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678083" y="596096"/>
            <a:ext cx="10835834" cy="566580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431402" y="1475772"/>
            <a:ext cx="4309641" cy="1103935"/>
          </a:xfrm>
          <a:prstGeom prst="rect">
            <a:avLst/>
          </a:prstGeom>
        </p:spPr>
        <p:txBody>
          <a:bodyPr anchor="b"/>
          <a:lstStyle>
            <a:lvl1pPr algn="l">
              <a:defRPr sz="4000">
                <a:solidFill>
                  <a:schemeClr val="bg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431402" y="2866182"/>
            <a:ext cx="4664598" cy="2615879"/>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p:nvPr>
        </p:nvSpPr>
        <p:spPr>
          <a:xfrm>
            <a:off x="7154603" y="1064088"/>
            <a:ext cx="3841347" cy="2230779"/>
          </a:xfrm>
          <a:prstGeom prst="rect">
            <a:avLst/>
          </a:prstGeom>
        </p:spPr>
        <p:txBody>
          <a:bodyPr/>
          <a:lstStyle>
            <a:lvl1pPr marL="0" indent="0">
              <a:buNone/>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endParaRPr lang="fr-FR" dirty="0"/>
          </a:p>
        </p:txBody>
      </p:sp>
      <p:sp>
        <p:nvSpPr>
          <p:cNvPr id="7" name="Espace réservé du contenu 2">
            <a:extLst>
              <a:ext uri="{FF2B5EF4-FFF2-40B4-BE49-F238E27FC236}">
                <a16:creationId xmlns:a16="http://schemas.microsoft.com/office/drawing/2014/main" id="{C87792FF-21E6-58A7-84AC-2A609D9A68C2}"/>
              </a:ext>
            </a:extLst>
          </p:cNvPr>
          <p:cNvSpPr>
            <a:spLocks noGrp="1"/>
          </p:cNvSpPr>
          <p:nvPr>
            <p:ph idx="11"/>
          </p:nvPr>
        </p:nvSpPr>
        <p:spPr>
          <a:xfrm>
            <a:off x="7154603" y="3586283"/>
            <a:ext cx="3841347" cy="2230779"/>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endParaRPr lang="fr-FR" dirty="0"/>
          </a:p>
        </p:txBody>
      </p:sp>
      <p:pic>
        <p:nvPicPr>
          <p:cNvPr id="5" name="Image 4" descr="Une image contenant Graphique, Police, capture d’écran, cercle&#10;&#10;Description générée automatiquement">
            <a:extLst>
              <a:ext uri="{FF2B5EF4-FFF2-40B4-BE49-F238E27FC236}">
                <a16:creationId xmlns:a16="http://schemas.microsoft.com/office/drawing/2014/main" id="{C5253664-0737-7F7E-1DE7-95B857DF4AB7}"/>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57143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1E15CB-027C-4FA5-99F2-672876ECC5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4C74BC4-5F34-48C1-9802-8B8C7659CA4A}"/>
              </a:ext>
            </a:extLst>
          </p:cNvPr>
          <p:cNvSpPr>
            <a:spLocks noGrp="1"/>
          </p:cNvSpPr>
          <p:nvPr>
            <p:ph idx="1"/>
          </p:nvPr>
        </p:nvSpPr>
        <p:spPr>
          <a:xfrm>
            <a:off x="738808" y="1847850"/>
            <a:ext cx="10515600"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8860D4C-8984-4C47-A43A-004240DD15C3}"/>
              </a:ext>
            </a:extLst>
          </p:cNvPr>
          <p:cNvSpPr>
            <a:spLocks noGrp="1"/>
          </p:cNvSpPr>
          <p:nvPr>
            <p:ph type="dt" sz="half" idx="10"/>
          </p:nvPr>
        </p:nvSpPr>
        <p:spPr>
          <a:xfrm>
            <a:off x="838200" y="6356350"/>
            <a:ext cx="2743200" cy="365125"/>
          </a:xfrm>
          <a:prstGeom prst="rect">
            <a:avLst/>
          </a:prstGeom>
        </p:spPr>
        <p:txBody>
          <a:bodyPr/>
          <a:lstStyle/>
          <a:p>
            <a:fld id="{FCF28CB0-A478-4243-B56E-DC7D49E39AFD}" type="datetimeFigureOut">
              <a:rPr lang="fr-FR" smtClean="0"/>
              <a:t>08/11/2025</a:t>
            </a:fld>
            <a:endParaRPr lang="fr-FR" dirty="0"/>
          </a:p>
        </p:txBody>
      </p:sp>
      <p:sp>
        <p:nvSpPr>
          <p:cNvPr id="5" name="Espace réservé du pied de page 4">
            <a:extLst>
              <a:ext uri="{FF2B5EF4-FFF2-40B4-BE49-F238E27FC236}">
                <a16:creationId xmlns:a16="http://schemas.microsoft.com/office/drawing/2014/main" id="{38E6C093-4517-483C-9A9A-70EC37588D9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2CA77CA-722E-4CFB-8D48-5B635F413D5F}"/>
              </a:ext>
            </a:extLst>
          </p:cNvPr>
          <p:cNvSpPr>
            <a:spLocks noGrp="1"/>
          </p:cNvSpPr>
          <p:nvPr>
            <p:ph type="sldNum" sz="quarter" idx="12"/>
          </p:nvPr>
        </p:nvSpPr>
        <p:spPr/>
        <p:txBody>
          <a:bodyPr/>
          <a:lstStyle/>
          <a:p>
            <a:fld id="{2649BB60-6AC5-4372-9AA5-5CB8A387B75A}" type="slidenum">
              <a:rPr lang="fr-FR" smtClean="0"/>
              <a:t>‹N°›</a:t>
            </a:fld>
            <a:endParaRPr lang="fr-FR" dirty="0"/>
          </a:p>
        </p:txBody>
      </p:sp>
    </p:spTree>
    <p:extLst>
      <p:ext uri="{BB962C8B-B14F-4D97-AF65-F5344CB8AC3E}">
        <p14:creationId xmlns:p14="http://schemas.microsoft.com/office/powerpoint/2010/main" val="129561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0" y="0"/>
            <a:ext cx="12192000" cy="300941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217270" y="4967588"/>
            <a:ext cx="4309641" cy="1147943"/>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6236826" y="4967588"/>
            <a:ext cx="4737903" cy="1595258"/>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hasCustomPrompt="1"/>
          </p:nvPr>
        </p:nvSpPr>
        <p:spPr>
          <a:xfrm>
            <a:off x="1217270" y="901257"/>
            <a:ext cx="9757459" cy="3717042"/>
          </a:xfrm>
          <a:prstGeom prst="rect">
            <a:avLst/>
          </a:prstGeom>
        </p:spPr>
        <p:txBody>
          <a:bodyPr/>
          <a:lstStyle>
            <a:lvl1pPr marL="0" indent="0">
              <a:buNone/>
              <a:defRPr>
                <a:solidFill>
                  <a:schemeClr val="bg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dirty="0"/>
              <a:t>Modifiez </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EA9FDAB0-FD9A-7B20-0E4E-77CB61687BD0}"/>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1377354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0" y="0"/>
            <a:ext cx="12192000" cy="300941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217270" y="4967588"/>
            <a:ext cx="4309641" cy="1147943"/>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6236826" y="4967588"/>
            <a:ext cx="4737903" cy="1595258"/>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hasCustomPrompt="1"/>
          </p:nvPr>
        </p:nvSpPr>
        <p:spPr>
          <a:xfrm>
            <a:off x="1217270" y="901257"/>
            <a:ext cx="9757459" cy="3717042"/>
          </a:xfrm>
          <a:prstGeom prst="rect">
            <a:avLst/>
          </a:prstGeom>
        </p:spPr>
        <p:txBody>
          <a:bodyPr/>
          <a:lstStyle>
            <a:lvl1pPr marL="0" indent="0">
              <a:buNone/>
              <a:defRPr>
                <a:solidFill>
                  <a:schemeClr val="bg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dirty="0"/>
              <a:t>Modifiez </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45CDA219-FC8A-FEA7-8B1E-4DFBCD49F360}"/>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3271322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0" y="0"/>
            <a:ext cx="12192000" cy="300941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217270" y="4967588"/>
            <a:ext cx="4309641" cy="1147943"/>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6236826" y="4967588"/>
            <a:ext cx="4737903" cy="1595258"/>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hasCustomPrompt="1"/>
          </p:nvPr>
        </p:nvSpPr>
        <p:spPr>
          <a:xfrm>
            <a:off x="1217270" y="901257"/>
            <a:ext cx="9757459" cy="3717042"/>
          </a:xfrm>
          <a:prstGeom prst="rect">
            <a:avLst/>
          </a:prstGeom>
        </p:spPr>
        <p:txBody>
          <a:bodyPr/>
          <a:lstStyle>
            <a:lvl1pPr marL="0" indent="0">
              <a:buNone/>
              <a:defRPr>
                <a:solidFill>
                  <a:schemeClr val="bg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dirty="0"/>
              <a:t>Modifiez </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C675D881-1999-1B2C-6AF9-0DB2F50408B9}"/>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112099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0" y="0"/>
            <a:ext cx="12192000" cy="300941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217270" y="4967588"/>
            <a:ext cx="4309641" cy="1147943"/>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6236826" y="4967588"/>
            <a:ext cx="4737903" cy="1595258"/>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hasCustomPrompt="1"/>
          </p:nvPr>
        </p:nvSpPr>
        <p:spPr>
          <a:xfrm>
            <a:off x="1217270" y="901257"/>
            <a:ext cx="9757459" cy="3717042"/>
          </a:xfrm>
          <a:prstGeom prst="rect">
            <a:avLst/>
          </a:prstGeom>
        </p:spPr>
        <p:txBody>
          <a:bodyPr/>
          <a:lstStyle>
            <a:lvl1pPr marL="0" indent="0">
              <a:buNone/>
              <a:defRPr>
                <a:solidFill>
                  <a:schemeClr val="bg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dirty="0"/>
              <a:t>Modifiez </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D8C6487B-03AA-1B5D-2FC8-7338DEA5ABD1}"/>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3858421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Style page 7">
    <p:spTree>
      <p:nvGrpSpPr>
        <p:cNvPr id="1" name=""/>
        <p:cNvGrpSpPr/>
        <p:nvPr/>
      </p:nvGrpSpPr>
      <p:grpSpPr>
        <a:xfrm>
          <a:off x="0" y="0"/>
          <a:ext cx="0" cy="0"/>
          <a:chOff x="0" y="0"/>
          <a:chExt cx="0" cy="0"/>
        </a:xfrm>
      </p:grpSpPr>
      <p:pic>
        <p:nvPicPr>
          <p:cNvPr id="8" name="Image 7" descr="Une image contenant blanc, conception&#10;&#10;Description générée automatiquement">
            <a:extLst>
              <a:ext uri="{FF2B5EF4-FFF2-40B4-BE49-F238E27FC236}">
                <a16:creationId xmlns:a16="http://schemas.microsoft.com/office/drawing/2014/main" id="{B023B99F-E05C-B2BD-5DCE-236F1EF473C9}"/>
              </a:ext>
            </a:extLst>
          </p:cNvPr>
          <p:cNvPicPr>
            <a:picLocks noChangeAspect="1"/>
          </p:cNvPicPr>
          <p:nvPr userDrawn="1"/>
        </p:nvPicPr>
        <p:blipFill>
          <a:blip r:embed="rId2"/>
          <a:stretch>
            <a:fillRect/>
          </a:stretch>
        </p:blipFill>
        <p:spPr>
          <a:xfrm>
            <a:off x="0" y="20628"/>
            <a:ext cx="12192000" cy="6858000"/>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522788" y="490476"/>
            <a:ext cx="4309641" cy="1147943"/>
          </a:xfrm>
          <a:prstGeom prst="rect">
            <a:avLst/>
          </a:prstGeom>
        </p:spPr>
        <p:txBody>
          <a:bodyPr anchor="b"/>
          <a:lstStyle>
            <a:lvl1pPr algn="l">
              <a:defRPr sz="4000">
                <a:solidFill>
                  <a:schemeClr val="accent1"/>
                </a:solidFill>
                <a:latin typeface="Barlow" pitchFamily="2" charset="77"/>
              </a:defRPr>
            </a:lvl1pPr>
          </a:lstStyle>
          <a:p>
            <a:r>
              <a:rPr lang="fr-FR" dirty="0"/>
              <a:t>Modifiez</a:t>
            </a:r>
            <a:br>
              <a:rPr lang="fr-FR" dirty="0"/>
            </a:br>
            <a:r>
              <a:rPr lang="fr-FR" dirty="0"/>
              <a:t>le titre</a:t>
            </a:r>
          </a:p>
        </p:txBody>
      </p:sp>
      <p:sp>
        <p:nvSpPr>
          <p:cNvPr id="9" name="Ellipse 8">
            <a:extLst>
              <a:ext uri="{FF2B5EF4-FFF2-40B4-BE49-F238E27FC236}">
                <a16:creationId xmlns:a16="http://schemas.microsoft.com/office/drawing/2014/main" id="{B64CBFA4-23FD-E579-4D6D-62AF1F9FB925}"/>
              </a:ext>
            </a:extLst>
          </p:cNvPr>
          <p:cNvSpPr/>
          <p:nvPr userDrawn="1"/>
        </p:nvSpPr>
        <p:spPr>
          <a:xfrm>
            <a:off x="1416208" y="2541002"/>
            <a:ext cx="3240912" cy="324091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DD56DAED-2851-9680-5FF6-66464F5B7B78}"/>
              </a:ext>
            </a:extLst>
          </p:cNvPr>
          <p:cNvSpPr/>
          <p:nvPr userDrawn="1"/>
        </p:nvSpPr>
        <p:spPr>
          <a:xfrm>
            <a:off x="4361486" y="4006288"/>
            <a:ext cx="2361236" cy="23612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B3875F-71E6-730E-5E27-B01114A4704F}"/>
              </a:ext>
            </a:extLst>
          </p:cNvPr>
          <p:cNvSpPr/>
          <p:nvPr userDrawn="1"/>
        </p:nvSpPr>
        <p:spPr>
          <a:xfrm>
            <a:off x="5790966" y="2335512"/>
            <a:ext cx="2241390" cy="224139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1AABD4FA-6054-6748-440A-B121795C4577}"/>
              </a:ext>
            </a:extLst>
          </p:cNvPr>
          <p:cNvSpPr/>
          <p:nvPr userDrawn="1"/>
        </p:nvSpPr>
        <p:spPr>
          <a:xfrm>
            <a:off x="7868560" y="1141643"/>
            <a:ext cx="4247909" cy="424790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Sous-titre 2">
            <a:extLst>
              <a:ext uri="{FF2B5EF4-FFF2-40B4-BE49-F238E27FC236}">
                <a16:creationId xmlns:a16="http://schemas.microsoft.com/office/drawing/2014/main" id="{EE88A689-4380-0271-2042-4D65677D4179}"/>
              </a:ext>
            </a:extLst>
          </p:cNvPr>
          <p:cNvSpPr>
            <a:spLocks noGrp="1"/>
          </p:cNvSpPr>
          <p:nvPr>
            <p:ph type="subTitle" idx="1" hasCustomPrompt="1"/>
          </p:nvPr>
        </p:nvSpPr>
        <p:spPr>
          <a:xfrm>
            <a:off x="2052584" y="2060592"/>
            <a:ext cx="1913799" cy="457503"/>
          </a:xfrm>
          <a:prstGeom prst="rect">
            <a:avLst/>
          </a:prstGeom>
        </p:spPr>
        <p:txBody>
          <a:bodyPr/>
          <a:lstStyle>
            <a:lvl1pPr marL="0" indent="0" algn="ctr">
              <a:buNone/>
              <a:defRPr sz="1400" b="1">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sous-titre</a:t>
            </a:r>
          </a:p>
        </p:txBody>
      </p:sp>
      <p:pic>
        <p:nvPicPr>
          <p:cNvPr id="3" name="Image 2" descr="Une image contenant Graphique, Police, capture d’écran, cercle&#10;&#10;Description générée automatiquement">
            <a:extLst>
              <a:ext uri="{FF2B5EF4-FFF2-40B4-BE49-F238E27FC236}">
                <a16:creationId xmlns:a16="http://schemas.microsoft.com/office/drawing/2014/main" id="{C27FF71C-EF58-A2A1-BED4-F89573336893}"/>
              </a:ext>
            </a:extLst>
          </p:cNvPr>
          <p:cNvPicPr>
            <a:picLocks noChangeAspect="1"/>
          </p:cNvPicPr>
          <p:nvPr userDrawn="1"/>
        </p:nvPicPr>
        <p:blipFill>
          <a:blip r:embed="rId3"/>
          <a:stretch>
            <a:fillRect/>
          </a:stretch>
        </p:blipFill>
        <p:spPr>
          <a:xfrm>
            <a:off x="10772192" y="6556823"/>
            <a:ext cx="1355151" cy="250954"/>
          </a:xfrm>
          <a:prstGeom prst="rect">
            <a:avLst/>
          </a:prstGeom>
        </p:spPr>
      </p:pic>
      <p:sp>
        <p:nvSpPr>
          <p:cNvPr id="5" name="Espace réservé du texte 4">
            <a:extLst>
              <a:ext uri="{FF2B5EF4-FFF2-40B4-BE49-F238E27FC236}">
                <a16:creationId xmlns:a16="http://schemas.microsoft.com/office/drawing/2014/main" id="{71BDB288-8209-2579-4F3F-B4A7F57989A5}"/>
              </a:ext>
            </a:extLst>
          </p:cNvPr>
          <p:cNvSpPr>
            <a:spLocks noGrp="1"/>
          </p:cNvSpPr>
          <p:nvPr>
            <p:ph type="body" sz="quarter" idx="10" hasCustomPrompt="1"/>
          </p:nvPr>
        </p:nvSpPr>
        <p:spPr>
          <a:xfrm>
            <a:off x="5871485" y="1813341"/>
            <a:ext cx="1997075" cy="382587"/>
          </a:xfrm>
          <a:prstGeom prst="rect">
            <a:avLst/>
          </a:prstGeom>
        </p:spPr>
        <p:txBody>
          <a:bodyPr/>
          <a:lstStyle>
            <a:lvl1pPr marL="0" indent="0" algn="ctr">
              <a:buNone/>
              <a:defRPr sz="1400" b="1">
                <a:solidFill>
                  <a:schemeClr val="accent1"/>
                </a:solidFill>
                <a:latin typeface="Barlow" pitchFamily="2" charset="77"/>
              </a:defRPr>
            </a:lvl1pPr>
          </a:lstStyle>
          <a:p>
            <a:r>
              <a:rPr lang="fr-FR" dirty="0"/>
              <a:t>Modifiez le sous-titre</a:t>
            </a:r>
          </a:p>
        </p:txBody>
      </p:sp>
      <p:sp>
        <p:nvSpPr>
          <p:cNvPr id="6" name="Espace réservé du texte 4">
            <a:extLst>
              <a:ext uri="{FF2B5EF4-FFF2-40B4-BE49-F238E27FC236}">
                <a16:creationId xmlns:a16="http://schemas.microsoft.com/office/drawing/2014/main" id="{04E69E15-E54E-C65C-1EE4-A820CAF25823}"/>
              </a:ext>
            </a:extLst>
          </p:cNvPr>
          <p:cNvSpPr>
            <a:spLocks noGrp="1"/>
          </p:cNvSpPr>
          <p:nvPr>
            <p:ph type="body" sz="quarter" idx="11" hasCustomPrompt="1"/>
          </p:nvPr>
        </p:nvSpPr>
        <p:spPr>
          <a:xfrm>
            <a:off x="4543566" y="6472564"/>
            <a:ext cx="1997075" cy="382587"/>
          </a:xfrm>
          <a:prstGeom prst="rect">
            <a:avLst/>
          </a:prstGeom>
        </p:spPr>
        <p:txBody>
          <a:bodyPr/>
          <a:lstStyle>
            <a:lvl1pPr marL="0" indent="0" algn="ctr">
              <a:buNone/>
              <a:defRPr sz="1400" b="1">
                <a:solidFill>
                  <a:schemeClr val="accent1"/>
                </a:solidFill>
                <a:latin typeface="Barlow" pitchFamily="2" charset="77"/>
              </a:defRPr>
            </a:lvl1pPr>
          </a:lstStyle>
          <a:p>
            <a:r>
              <a:rPr lang="fr-FR" dirty="0"/>
              <a:t>Modifiez le sous-titre</a:t>
            </a:r>
          </a:p>
        </p:txBody>
      </p:sp>
      <p:sp>
        <p:nvSpPr>
          <p:cNvPr id="7" name="Espace réservé du texte 4">
            <a:extLst>
              <a:ext uri="{FF2B5EF4-FFF2-40B4-BE49-F238E27FC236}">
                <a16:creationId xmlns:a16="http://schemas.microsoft.com/office/drawing/2014/main" id="{8D3E0EB1-4BC4-FAA3-9479-75E29F2B7F46}"/>
              </a:ext>
            </a:extLst>
          </p:cNvPr>
          <p:cNvSpPr>
            <a:spLocks noGrp="1"/>
          </p:cNvSpPr>
          <p:nvPr>
            <p:ph type="body" sz="quarter" idx="12" hasCustomPrompt="1"/>
          </p:nvPr>
        </p:nvSpPr>
        <p:spPr>
          <a:xfrm>
            <a:off x="8993975" y="5560209"/>
            <a:ext cx="1997075" cy="382587"/>
          </a:xfrm>
          <a:prstGeom prst="rect">
            <a:avLst/>
          </a:prstGeom>
        </p:spPr>
        <p:txBody>
          <a:bodyPr/>
          <a:lstStyle>
            <a:lvl1pPr marL="0" indent="0" algn="ctr">
              <a:buNone/>
              <a:defRPr sz="1400" b="1">
                <a:solidFill>
                  <a:schemeClr val="accent1"/>
                </a:solidFill>
                <a:latin typeface="Barlow" pitchFamily="2" charset="77"/>
              </a:defRPr>
            </a:lvl1pPr>
          </a:lstStyle>
          <a:p>
            <a:r>
              <a:rPr lang="fr-FR" dirty="0"/>
              <a:t>Modifiez le sous-titre</a:t>
            </a:r>
          </a:p>
        </p:txBody>
      </p:sp>
      <p:sp>
        <p:nvSpPr>
          <p:cNvPr id="21" name="Espace réservé du texte 4">
            <a:extLst>
              <a:ext uri="{FF2B5EF4-FFF2-40B4-BE49-F238E27FC236}">
                <a16:creationId xmlns:a16="http://schemas.microsoft.com/office/drawing/2014/main" id="{34369A78-887D-E90C-7A12-D75600624F58}"/>
              </a:ext>
            </a:extLst>
          </p:cNvPr>
          <p:cNvSpPr>
            <a:spLocks noGrp="1"/>
          </p:cNvSpPr>
          <p:nvPr>
            <p:ph type="body" sz="quarter" idx="13" hasCustomPrompt="1"/>
          </p:nvPr>
        </p:nvSpPr>
        <p:spPr>
          <a:xfrm>
            <a:off x="2272324" y="3889505"/>
            <a:ext cx="1446863" cy="543906"/>
          </a:xfrm>
          <a:prstGeom prst="rect">
            <a:avLst/>
          </a:prstGeom>
        </p:spPr>
        <p:txBody>
          <a:bodyPr/>
          <a:lstStyle>
            <a:lvl1pPr marL="0" indent="0" algn="ctr">
              <a:buNone/>
              <a:defRPr sz="1300" b="0">
                <a:solidFill>
                  <a:schemeClr val="bg1"/>
                </a:solidFill>
                <a:latin typeface="Barlow" pitchFamily="2" charset="77"/>
              </a:defRPr>
            </a:lvl1pPr>
          </a:lstStyle>
          <a:p>
            <a:r>
              <a:rPr lang="fr-FR" dirty="0"/>
              <a:t>Modifiez le texte du masque</a:t>
            </a:r>
          </a:p>
        </p:txBody>
      </p:sp>
      <p:sp>
        <p:nvSpPr>
          <p:cNvPr id="22" name="Espace réservé du texte 4">
            <a:extLst>
              <a:ext uri="{FF2B5EF4-FFF2-40B4-BE49-F238E27FC236}">
                <a16:creationId xmlns:a16="http://schemas.microsoft.com/office/drawing/2014/main" id="{A6AA0237-9F7D-6BA6-B830-07AA3077FB58}"/>
              </a:ext>
            </a:extLst>
          </p:cNvPr>
          <p:cNvSpPr>
            <a:spLocks noGrp="1"/>
          </p:cNvSpPr>
          <p:nvPr>
            <p:ph type="body" sz="quarter" idx="14" hasCustomPrompt="1"/>
          </p:nvPr>
        </p:nvSpPr>
        <p:spPr>
          <a:xfrm>
            <a:off x="4818671" y="4977064"/>
            <a:ext cx="1446863" cy="543906"/>
          </a:xfrm>
          <a:prstGeom prst="rect">
            <a:avLst/>
          </a:prstGeom>
        </p:spPr>
        <p:txBody>
          <a:bodyPr/>
          <a:lstStyle>
            <a:lvl1pPr marL="0" indent="0" algn="ctr">
              <a:buNone/>
              <a:defRPr sz="1300" b="0">
                <a:solidFill>
                  <a:schemeClr val="bg1"/>
                </a:solidFill>
                <a:latin typeface="Barlow" pitchFamily="2" charset="77"/>
              </a:defRPr>
            </a:lvl1pPr>
          </a:lstStyle>
          <a:p>
            <a:r>
              <a:rPr lang="fr-FR" dirty="0"/>
              <a:t>Modifiez le texte du masque</a:t>
            </a:r>
          </a:p>
        </p:txBody>
      </p:sp>
      <p:sp>
        <p:nvSpPr>
          <p:cNvPr id="23" name="Espace réservé du texte 4">
            <a:extLst>
              <a:ext uri="{FF2B5EF4-FFF2-40B4-BE49-F238E27FC236}">
                <a16:creationId xmlns:a16="http://schemas.microsoft.com/office/drawing/2014/main" id="{3006214A-573A-FA5D-1C37-4A8261F78C6F}"/>
              </a:ext>
            </a:extLst>
          </p:cNvPr>
          <p:cNvSpPr>
            <a:spLocks noGrp="1"/>
          </p:cNvSpPr>
          <p:nvPr>
            <p:ph type="body" sz="quarter" idx="15" hasCustomPrompt="1"/>
          </p:nvPr>
        </p:nvSpPr>
        <p:spPr>
          <a:xfrm>
            <a:off x="6146591" y="3231674"/>
            <a:ext cx="1446863" cy="543906"/>
          </a:xfrm>
          <a:prstGeom prst="rect">
            <a:avLst/>
          </a:prstGeom>
        </p:spPr>
        <p:txBody>
          <a:bodyPr/>
          <a:lstStyle>
            <a:lvl1pPr marL="0" indent="0" algn="ctr">
              <a:buNone/>
              <a:defRPr sz="1300" b="0">
                <a:solidFill>
                  <a:schemeClr val="bg1"/>
                </a:solidFill>
                <a:latin typeface="Barlow" pitchFamily="2" charset="77"/>
              </a:defRPr>
            </a:lvl1pPr>
          </a:lstStyle>
          <a:p>
            <a:r>
              <a:rPr lang="fr-FR" dirty="0"/>
              <a:t>Modifiez le texte du masque</a:t>
            </a:r>
          </a:p>
        </p:txBody>
      </p:sp>
      <p:sp>
        <p:nvSpPr>
          <p:cNvPr id="24" name="Espace réservé du texte 4">
            <a:extLst>
              <a:ext uri="{FF2B5EF4-FFF2-40B4-BE49-F238E27FC236}">
                <a16:creationId xmlns:a16="http://schemas.microsoft.com/office/drawing/2014/main" id="{75AAF40D-F2D4-26DB-391B-69D09C8F2A22}"/>
              </a:ext>
            </a:extLst>
          </p:cNvPr>
          <p:cNvSpPr>
            <a:spLocks noGrp="1"/>
          </p:cNvSpPr>
          <p:nvPr>
            <p:ph type="body" sz="quarter" idx="16" hasCustomPrompt="1"/>
          </p:nvPr>
        </p:nvSpPr>
        <p:spPr>
          <a:xfrm>
            <a:off x="9304299" y="3157047"/>
            <a:ext cx="1446863" cy="543906"/>
          </a:xfrm>
          <a:prstGeom prst="rect">
            <a:avLst/>
          </a:prstGeom>
        </p:spPr>
        <p:txBody>
          <a:bodyPr/>
          <a:lstStyle>
            <a:lvl1pPr marL="0" indent="0" algn="ctr">
              <a:buNone/>
              <a:defRPr sz="1300" b="0">
                <a:solidFill>
                  <a:schemeClr val="bg1"/>
                </a:solidFill>
                <a:latin typeface="Barlow" pitchFamily="2" charset="77"/>
              </a:defRPr>
            </a:lvl1pPr>
          </a:lstStyle>
          <a:p>
            <a:r>
              <a:rPr lang="fr-FR" dirty="0"/>
              <a:t>Modifiez le texte du masque</a:t>
            </a:r>
          </a:p>
        </p:txBody>
      </p:sp>
    </p:spTree>
    <p:extLst>
      <p:ext uri="{BB962C8B-B14F-4D97-AF65-F5344CB8AC3E}">
        <p14:creationId xmlns:p14="http://schemas.microsoft.com/office/powerpoint/2010/main" val="1090686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0" y="0"/>
            <a:ext cx="405210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D7CB32FF-855C-3A9E-9D04-2D1609CEE98B}"/>
              </a:ext>
            </a:extLst>
          </p:cNvPr>
          <p:cNvSpPr/>
          <p:nvPr userDrawn="1"/>
        </p:nvSpPr>
        <p:spPr>
          <a:xfrm>
            <a:off x="4069949" y="0"/>
            <a:ext cx="4052101"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10F618D0-78C4-C477-7743-A985E9F68248}"/>
              </a:ext>
            </a:extLst>
          </p:cNvPr>
          <p:cNvSpPr/>
          <p:nvPr userDrawn="1"/>
        </p:nvSpPr>
        <p:spPr>
          <a:xfrm>
            <a:off x="8139899" y="0"/>
            <a:ext cx="4052101"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477273" y="1833742"/>
            <a:ext cx="3097556" cy="4495620"/>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texte du masque</a:t>
            </a:r>
          </a:p>
        </p:txBody>
      </p:sp>
      <p:pic>
        <p:nvPicPr>
          <p:cNvPr id="6" name="Image 5" descr="Une image contenant Graphique, Police, capture d’écran, cercle&#10;&#10;Description générée automatiquement">
            <a:extLst>
              <a:ext uri="{FF2B5EF4-FFF2-40B4-BE49-F238E27FC236}">
                <a16:creationId xmlns:a16="http://schemas.microsoft.com/office/drawing/2014/main" id="{FF2422DC-246B-4DBC-DF10-0596FEC9F40A}"/>
              </a:ext>
            </a:extLst>
          </p:cNvPr>
          <p:cNvPicPr>
            <a:picLocks noChangeAspect="1"/>
          </p:cNvPicPr>
          <p:nvPr userDrawn="1"/>
        </p:nvPicPr>
        <p:blipFill>
          <a:blip r:embed="rId2"/>
          <a:stretch>
            <a:fillRect/>
          </a:stretch>
        </p:blipFill>
        <p:spPr>
          <a:xfrm>
            <a:off x="10772192" y="6556823"/>
            <a:ext cx="1355151" cy="250954"/>
          </a:xfrm>
          <a:prstGeom prst="rect">
            <a:avLst/>
          </a:prstGeom>
        </p:spPr>
      </p:pic>
      <p:sp>
        <p:nvSpPr>
          <p:cNvPr id="16" name="Espace réservé du texte 15">
            <a:extLst>
              <a:ext uri="{FF2B5EF4-FFF2-40B4-BE49-F238E27FC236}">
                <a16:creationId xmlns:a16="http://schemas.microsoft.com/office/drawing/2014/main" id="{AE30A443-D938-0A98-10D2-BBDCABEA1BA2}"/>
              </a:ext>
            </a:extLst>
          </p:cNvPr>
          <p:cNvSpPr>
            <a:spLocks noGrp="1"/>
          </p:cNvSpPr>
          <p:nvPr>
            <p:ph type="body" sz="quarter" idx="10" hasCustomPrompt="1"/>
          </p:nvPr>
        </p:nvSpPr>
        <p:spPr>
          <a:xfrm>
            <a:off x="4599780" y="528638"/>
            <a:ext cx="2992438" cy="871537"/>
          </a:xfrm>
          <a:prstGeom prst="rect">
            <a:avLst/>
          </a:prstGeom>
        </p:spPr>
        <p:txBody>
          <a:bodyPr/>
          <a:lstStyle>
            <a:lvl1pPr marL="0" indent="0" algn="ctr">
              <a:buNone/>
              <a:defRPr lang="fr-FR" sz="3000" kern="1200" dirty="0" smtClean="0">
                <a:solidFill>
                  <a:schemeClr val="bg1"/>
                </a:solidFill>
                <a:latin typeface="Barlow" pitchFamily="2" charset="77"/>
                <a:ea typeface="+mj-ea"/>
                <a:cs typeface="+mj-cs"/>
              </a:defRPr>
            </a:lvl1pPr>
          </a:lstStyle>
          <a:p>
            <a:pPr lvl="0"/>
            <a:r>
              <a:rPr lang="fr-FR" dirty="0"/>
              <a:t>Modifiez le titre</a:t>
            </a:r>
          </a:p>
        </p:txBody>
      </p:sp>
      <p:sp>
        <p:nvSpPr>
          <p:cNvPr id="18" name="Espace réservé du texte 15">
            <a:extLst>
              <a:ext uri="{FF2B5EF4-FFF2-40B4-BE49-F238E27FC236}">
                <a16:creationId xmlns:a16="http://schemas.microsoft.com/office/drawing/2014/main" id="{D152D843-E42E-93B7-8828-935EBA927308}"/>
              </a:ext>
            </a:extLst>
          </p:cNvPr>
          <p:cNvSpPr>
            <a:spLocks noGrp="1"/>
          </p:cNvSpPr>
          <p:nvPr>
            <p:ph type="body" sz="quarter" idx="11" hasCustomPrompt="1"/>
          </p:nvPr>
        </p:nvSpPr>
        <p:spPr>
          <a:xfrm>
            <a:off x="8669730" y="528638"/>
            <a:ext cx="2992438" cy="871537"/>
          </a:xfrm>
          <a:prstGeom prst="rect">
            <a:avLst/>
          </a:prstGeom>
        </p:spPr>
        <p:txBody>
          <a:bodyPr/>
          <a:lstStyle>
            <a:lvl1pPr marL="0" indent="0" algn="ctr">
              <a:buNone/>
              <a:defRPr lang="fr-FR" sz="3000" kern="1200" dirty="0" smtClean="0">
                <a:solidFill>
                  <a:schemeClr val="bg1"/>
                </a:solidFill>
                <a:latin typeface="Barlow" pitchFamily="2" charset="77"/>
                <a:ea typeface="+mj-ea"/>
                <a:cs typeface="+mj-cs"/>
              </a:defRPr>
            </a:lvl1pPr>
          </a:lstStyle>
          <a:p>
            <a:pPr lvl="0"/>
            <a:r>
              <a:rPr lang="fr-FR" dirty="0"/>
              <a:t>Modifiez le titre</a:t>
            </a:r>
          </a:p>
        </p:txBody>
      </p:sp>
      <p:sp>
        <p:nvSpPr>
          <p:cNvPr id="19" name="Espace réservé du texte 15">
            <a:extLst>
              <a:ext uri="{FF2B5EF4-FFF2-40B4-BE49-F238E27FC236}">
                <a16:creationId xmlns:a16="http://schemas.microsoft.com/office/drawing/2014/main" id="{A8C69AA7-5B5F-F5DE-6C5A-D1BD36EEEE87}"/>
              </a:ext>
            </a:extLst>
          </p:cNvPr>
          <p:cNvSpPr>
            <a:spLocks noGrp="1"/>
          </p:cNvSpPr>
          <p:nvPr>
            <p:ph type="body" sz="quarter" idx="12" hasCustomPrompt="1"/>
          </p:nvPr>
        </p:nvSpPr>
        <p:spPr>
          <a:xfrm>
            <a:off x="529831" y="526439"/>
            <a:ext cx="2992438" cy="871537"/>
          </a:xfrm>
          <a:prstGeom prst="rect">
            <a:avLst/>
          </a:prstGeom>
        </p:spPr>
        <p:txBody>
          <a:bodyPr/>
          <a:lstStyle>
            <a:lvl1pPr marL="0" indent="0" algn="ctr">
              <a:buNone/>
              <a:defRPr lang="fr-FR" sz="3000" kern="1200" dirty="0" smtClean="0">
                <a:solidFill>
                  <a:schemeClr val="bg1"/>
                </a:solidFill>
                <a:latin typeface="Barlow" pitchFamily="2" charset="77"/>
                <a:ea typeface="+mj-ea"/>
                <a:cs typeface="+mj-cs"/>
              </a:defRPr>
            </a:lvl1pPr>
          </a:lstStyle>
          <a:p>
            <a:pPr lvl="0"/>
            <a:r>
              <a:rPr lang="fr-FR" dirty="0"/>
              <a:t>Modifiez le titre</a:t>
            </a:r>
          </a:p>
        </p:txBody>
      </p:sp>
      <p:sp>
        <p:nvSpPr>
          <p:cNvPr id="24" name="Espace réservé du texte 23">
            <a:extLst>
              <a:ext uri="{FF2B5EF4-FFF2-40B4-BE49-F238E27FC236}">
                <a16:creationId xmlns:a16="http://schemas.microsoft.com/office/drawing/2014/main" id="{2CE012BD-F481-386E-847D-EF2962FA39BB}"/>
              </a:ext>
            </a:extLst>
          </p:cNvPr>
          <p:cNvSpPr>
            <a:spLocks noGrp="1"/>
          </p:cNvSpPr>
          <p:nvPr>
            <p:ph type="body" sz="quarter" idx="13" hasCustomPrompt="1"/>
          </p:nvPr>
        </p:nvSpPr>
        <p:spPr>
          <a:xfrm>
            <a:off x="4599780" y="1833742"/>
            <a:ext cx="2992437" cy="4395787"/>
          </a:xfrm>
          <a:prstGeom prst="rect">
            <a:avLst/>
          </a:prstGeom>
        </p:spPr>
        <p:txBody>
          <a:bodyPr/>
          <a:lstStyle>
            <a:lvl1pPr marL="0" indent="0">
              <a:buNone/>
              <a:defRPr lang="fr-FR" sz="1300" kern="1200" dirty="0" smtClean="0">
                <a:solidFill>
                  <a:schemeClr val="bg1"/>
                </a:solidFill>
                <a:latin typeface="Barlow" pitchFamily="2" charset="77"/>
                <a:ea typeface="+mn-ea"/>
                <a:cs typeface="+mn-cs"/>
              </a:defRPr>
            </a:lvl1pPr>
          </a:lstStyle>
          <a:p>
            <a:pPr lvl="0"/>
            <a:r>
              <a:rPr lang="fr-FR" dirty="0"/>
              <a:t>Modifiez le texte du masque</a:t>
            </a:r>
          </a:p>
        </p:txBody>
      </p:sp>
      <p:sp>
        <p:nvSpPr>
          <p:cNvPr id="25" name="Espace réservé du texte 23">
            <a:extLst>
              <a:ext uri="{FF2B5EF4-FFF2-40B4-BE49-F238E27FC236}">
                <a16:creationId xmlns:a16="http://schemas.microsoft.com/office/drawing/2014/main" id="{2B32E7FB-55DD-6AB6-CDE4-8B5F382AEA11}"/>
              </a:ext>
            </a:extLst>
          </p:cNvPr>
          <p:cNvSpPr>
            <a:spLocks noGrp="1"/>
          </p:cNvSpPr>
          <p:nvPr>
            <p:ph type="body" sz="quarter" idx="14" hasCustomPrompt="1"/>
          </p:nvPr>
        </p:nvSpPr>
        <p:spPr>
          <a:xfrm>
            <a:off x="8669731" y="1833742"/>
            <a:ext cx="2992437" cy="4395787"/>
          </a:xfrm>
          <a:prstGeom prst="rect">
            <a:avLst/>
          </a:prstGeom>
        </p:spPr>
        <p:txBody>
          <a:bodyPr/>
          <a:lstStyle>
            <a:lvl1pPr marL="0" indent="0">
              <a:buNone/>
              <a:defRPr lang="fr-FR" sz="1300" kern="1200" dirty="0" smtClean="0">
                <a:solidFill>
                  <a:schemeClr val="bg1"/>
                </a:solidFill>
                <a:latin typeface="Barlow" pitchFamily="2" charset="77"/>
                <a:ea typeface="+mn-ea"/>
                <a:cs typeface="+mn-cs"/>
              </a:defRPr>
            </a:lvl1pPr>
          </a:lstStyle>
          <a:p>
            <a:pPr lvl="0"/>
            <a:r>
              <a:rPr lang="fr-FR" dirty="0"/>
              <a:t>Modifiez le texte du masque</a:t>
            </a:r>
          </a:p>
        </p:txBody>
      </p:sp>
    </p:spTree>
    <p:extLst>
      <p:ext uri="{BB962C8B-B14F-4D97-AF65-F5344CB8AC3E}">
        <p14:creationId xmlns:p14="http://schemas.microsoft.com/office/powerpoint/2010/main" val="1153972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Option tit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1CEDC6-2D3D-DE5D-E91B-03C79A9B6962}"/>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6F8DD027-4F2D-6159-66BE-7010035AFB33}"/>
              </a:ext>
            </a:extLst>
          </p:cNvPr>
          <p:cNvSpPr/>
          <p:nvPr userDrawn="1"/>
        </p:nvSpPr>
        <p:spPr>
          <a:xfrm>
            <a:off x="1658044" y="1527127"/>
            <a:ext cx="863860" cy="863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hlinkClick r:id="rId2"/>
            <a:extLst>
              <a:ext uri="{FF2B5EF4-FFF2-40B4-BE49-F238E27FC236}">
                <a16:creationId xmlns:a16="http://schemas.microsoft.com/office/drawing/2014/main" id="{317D8BF4-90B6-9A9D-A0B0-24434C53F29D}"/>
              </a:ext>
            </a:extLst>
          </p:cNvPr>
          <p:cNvPicPr>
            <a:picLocks noChangeAspect="1"/>
          </p:cNvPicPr>
          <p:nvPr userDrawn="1"/>
        </p:nvPicPr>
        <p:blipFill>
          <a:blip r:embed="rId3"/>
          <a:stretch>
            <a:fillRect/>
          </a:stretch>
        </p:blipFill>
        <p:spPr>
          <a:xfrm>
            <a:off x="5189836" y="6292163"/>
            <a:ext cx="304800" cy="304800"/>
          </a:xfrm>
          <a:prstGeom prst="rect">
            <a:avLst/>
          </a:prstGeom>
        </p:spPr>
      </p:pic>
      <p:pic>
        <p:nvPicPr>
          <p:cNvPr id="5" name="Image 4">
            <a:hlinkClick r:id="rId4"/>
            <a:extLst>
              <a:ext uri="{FF2B5EF4-FFF2-40B4-BE49-F238E27FC236}">
                <a16:creationId xmlns:a16="http://schemas.microsoft.com/office/drawing/2014/main" id="{71915C4A-EF8D-F430-3C08-6D892D23DF58}"/>
              </a:ext>
            </a:extLst>
          </p:cNvPr>
          <p:cNvPicPr>
            <a:picLocks noChangeAspect="1"/>
          </p:cNvPicPr>
          <p:nvPr userDrawn="1"/>
        </p:nvPicPr>
        <p:blipFill>
          <a:blip r:embed="rId5"/>
          <a:stretch>
            <a:fillRect/>
          </a:stretch>
        </p:blipFill>
        <p:spPr>
          <a:xfrm>
            <a:off x="5893141" y="6317563"/>
            <a:ext cx="342900" cy="279400"/>
          </a:xfrm>
          <a:prstGeom prst="rect">
            <a:avLst/>
          </a:prstGeom>
        </p:spPr>
      </p:pic>
      <p:pic>
        <p:nvPicPr>
          <p:cNvPr id="6" name="Image 5">
            <a:hlinkClick r:id="rId6"/>
            <a:extLst>
              <a:ext uri="{FF2B5EF4-FFF2-40B4-BE49-F238E27FC236}">
                <a16:creationId xmlns:a16="http://schemas.microsoft.com/office/drawing/2014/main" id="{7AB72539-8AC0-0009-9424-92AECBA0690D}"/>
              </a:ext>
            </a:extLst>
          </p:cNvPr>
          <p:cNvPicPr>
            <a:picLocks noChangeAspect="1"/>
          </p:cNvPicPr>
          <p:nvPr userDrawn="1"/>
        </p:nvPicPr>
        <p:blipFill>
          <a:blip r:embed="rId7"/>
          <a:stretch>
            <a:fillRect/>
          </a:stretch>
        </p:blipFill>
        <p:spPr>
          <a:xfrm>
            <a:off x="6683630" y="6315615"/>
            <a:ext cx="355600" cy="279400"/>
          </a:xfrm>
          <a:prstGeom prst="rect">
            <a:avLst/>
          </a:prstGeom>
        </p:spPr>
      </p:pic>
      <p:cxnSp>
        <p:nvCxnSpPr>
          <p:cNvPr id="17" name="Connecteur droit 16">
            <a:extLst>
              <a:ext uri="{FF2B5EF4-FFF2-40B4-BE49-F238E27FC236}">
                <a16:creationId xmlns:a16="http://schemas.microsoft.com/office/drawing/2014/main" id="{CF128EAF-E3FF-EFBF-7C63-9F74B7E08550}"/>
              </a:ext>
            </a:extLst>
          </p:cNvPr>
          <p:cNvCxnSpPr>
            <a:cxnSpLocks/>
          </p:cNvCxnSpPr>
          <p:nvPr userDrawn="1"/>
        </p:nvCxnSpPr>
        <p:spPr>
          <a:xfrm>
            <a:off x="1658044" y="2624640"/>
            <a:ext cx="90348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2A0ED4D-4AD8-274A-F0E3-B8C6E4555303}"/>
              </a:ext>
            </a:extLst>
          </p:cNvPr>
          <p:cNvSpPr/>
          <p:nvPr userDrawn="1"/>
        </p:nvSpPr>
        <p:spPr>
          <a:xfrm>
            <a:off x="1658044" y="2836440"/>
            <a:ext cx="863860" cy="863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a:extLst>
              <a:ext uri="{FF2B5EF4-FFF2-40B4-BE49-F238E27FC236}">
                <a16:creationId xmlns:a16="http://schemas.microsoft.com/office/drawing/2014/main" id="{47ED8906-163A-1AD0-5974-280530D0FE42}"/>
              </a:ext>
            </a:extLst>
          </p:cNvPr>
          <p:cNvCxnSpPr>
            <a:cxnSpLocks/>
          </p:cNvCxnSpPr>
          <p:nvPr userDrawn="1"/>
        </p:nvCxnSpPr>
        <p:spPr>
          <a:xfrm>
            <a:off x="1658044" y="3933953"/>
            <a:ext cx="90348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702BA59-778F-B0DB-A6D2-349CC518441D}"/>
              </a:ext>
            </a:extLst>
          </p:cNvPr>
          <p:cNvSpPr/>
          <p:nvPr userDrawn="1"/>
        </p:nvSpPr>
        <p:spPr>
          <a:xfrm>
            <a:off x="1633331" y="4145752"/>
            <a:ext cx="863860" cy="863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6A23DFB0-784E-D207-A5CD-DC41BD5FBD27}"/>
              </a:ext>
            </a:extLst>
          </p:cNvPr>
          <p:cNvSpPr txBox="1">
            <a:spLocks/>
          </p:cNvSpPr>
          <p:nvPr userDrawn="1"/>
        </p:nvSpPr>
        <p:spPr>
          <a:xfrm>
            <a:off x="3968150" y="5411682"/>
            <a:ext cx="4192882" cy="640948"/>
          </a:xfrm>
          <a:prstGeom prst="rect">
            <a:avLst/>
          </a:prstGeom>
        </p:spPr>
        <p:txBody>
          <a:bodyPr anchor="b"/>
          <a:lstStyle>
            <a:lvl1pPr algn="ctr" defTabSz="914400" rtl="0" eaLnBrk="1" latinLnBrk="0" hangingPunct="1">
              <a:lnSpc>
                <a:spcPct val="90000"/>
              </a:lnSpc>
              <a:spcBef>
                <a:spcPct val="0"/>
              </a:spcBef>
              <a:buNone/>
              <a:defRPr sz="3000" kern="1200">
                <a:solidFill>
                  <a:schemeClr val="bg1"/>
                </a:solidFill>
                <a:latin typeface="Barlow" pitchFamily="2" charset="77"/>
                <a:ea typeface="+mj-ea"/>
                <a:cs typeface="+mj-cs"/>
              </a:defRPr>
            </a:lvl1pPr>
          </a:lstStyle>
          <a:p>
            <a:r>
              <a:rPr lang="fr-FR" dirty="0"/>
              <a:t>Suivez-nous</a:t>
            </a:r>
          </a:p>
        </p:txBody>
      </p:sp>
      <p:sp>
        <p:nvSpPr>
          <p:cNvPr id="16" name="Espace réservé du texte 15">
            <a:extLst>
              <a:ext uri="{FF2B5EF4-FFF2-40B4-BE49-F238E27FC236}">
                <a16:creationId xmlns:a16="http://schemas.microsoft.com/office/drawing/2014/main" id="{2899ED46-B404-10DA-AE20-073E3CFA3D4A}"/>
              </a:ext>
            </a:extLst>
          </p:cNvPr>
          <p:cNvSpPr>
            <a:spLocks noGrp="1"/>
          </p:cNvSpPr>
          <p:nvPr>
            <p:ph type="body" sz="quarter" idx="10" hasCustomPrompt="1"/>
          </p:nvPr>
        </p:nvSpPr>
        <p:spPr>
          <a:xfrm>
            <a:off x="2729589" y="1525256"/>
            <a:ext cx="3852863" cy="346075"/>
          </a:xfrm>
          <a:prstGeom prst="rect">
            <a:avLst/>
          </a:prstGeom>
        </p:spPr>
        <p:txBody>
          <a:bodyPr/>
          <a:lstStyle>
            <a:lvl1pPr marL="0" indent="0">
              <a:buNone/>
              <a:defRPr sz="1700" b="0" i="0">
                <a:solidFill>
                  <a:schemeClr val="bg1"/>
                </a:solidFill>
                <a:latin typeface="Barlow Medium" pitchFamily="2" charset="77"/>
              </a:defRPr>
            </a:lvl1pPr>
          </a:lstStyle>
          <a:p>
            <a:pPr lvl="0"/>
            <a:r>
              <a:rPr lang="fr-FR" dirty="0"/>
              <a:t>Modifiez le titre</a:t>
            </a:r>
          </a:p>
        </p:txBody>
      </p:sp>
      <p:sp>
        <p:nvSpPr>
          <p:cNvPr id="19" name="Espace réservé du texte 18">
            <a:extLst>
              <a:ext uri="{FF2B5EF4-FFF2-40B4-BE49-F238E27FC236}">
                <a16:creationId xmlns:a16="http://schemas.microsoft.com/office/drawing/2014/main" id="{FD044766-E76E-4DA0-5DD2-1A44D0B4E9AE}"/>
              </a:ext>
            </a:extLst>
          </p:cNvPr>
          <p:cNvSpPr>
            <a:spLocks noGrp="1"/>
          </p:cNvSpPr>
          <p:nvPr>
            <p:ph type="body" sz="quarter" idx="11" hasCustomPrompt="1"/>
          </p:nvPr>
        </p:nvSpPr>
        <p:spPr>
          <a:xfrm>
            <a:off x="2729589" y="1977752"/>
            <a:ext cx="7964487" cy="412750"/>
          </a:xfrm>
          <a:prstGeom prst="rect">
            <a:avLst/>
          </a:prstGeom>
        </p:spPr>
        <p:txBody>
          <a:bodyPr/>
          <a:lstStyle>
            <a:lvl1pPr marL="0" indent="0">
              <a:buNone/>
              <a:defRPr sz="1300">
                <a:solidFill>
                  <a:schemeClr val="bg1"/>
                </a:solidFill>
                <a:latin typeface="Barlow" pitchFamily="2" charset="77"/>
              </a:defRPr>
            </a:lvl1pPr>
          </a:lstStyle>
          <a:p>
            <a:pPr lvl="0"/>
            <a:r>
              <a:rPr lang="fr-FR" dirty="0"/>
              <a:t>Modifiez le texte</a:t>
            </a:r>
          </a:p>
        </p:txBody>
      </p:sp>
      <p:sp>
        <p:nvSpPr>
          <p:cNvPr id="20" name="Espace réservé du texte 15">
            <a:extLst>
              <a:ext uri="{FF2B5EF4-FFF2-40B4-BE49-F238E27FC236}">
                <a16:creationId xmlns:a16="http://schemas.microsoft.com/office/drawing/2014/main" id="{AC7D1596-17FD-A858-09FF-803C1ACB814B}"/>
              </a:ext>
            </a:extLst>
          </p:cNvPr>
          <p:cNvSpPr>
            <a:spLocks noGrp="1"/>
          </p:cNvSpPr>
          <p:nvPr>
            <p:ph type="body" sz="quarter" idx="12" hasCustomPrompt="1"/>
          </p:nvPr>
        </p:nvSpPr>
        <p:spPr>
          <a:xfrm>
            <a:off x="2729589" y="2822474"/>
            <a:ext cx="3852863" cy="346075"/>
          </a:xfrm>
          <a:prstGeom prst="rect">
            <a:avLst/>
          </a:prstGeom>
        </p:spPr>
        <p:txBody>
          <a:bodyPr/>
          <a:lstStyle>
            <a:lvl1pPr marL="0" indent="0">
              <a:buNone/>
              <a:defRPr sz="1700" b="0" i="0">
                <a:solidFill>
                  <a:schemeClr val="bg1"/>
                </a:solidFill>
                <a:latin typeface="Barlow Medium" pitchFamily="2" charset="77"/>
              </a:defRPr>
            </a:lvl1pPr>
          </a:lstStyle>
          <a:p>
            <a:pPr lvl="0"/>
            <a:r>
              <a:rPr lang="fr-FR" dirty="0"/>
              <a:t>Modifiez le titre</a:t>
            </a:r>
          </a:p>
        </p:txBody>
      </p:sp>
      <p:sp>
        <p:nvSpPr>
          <p:cNvPr id="30" name="Espace réservé du texte 18">
            <a:extLst>
              <a:ext uri="{FF2B5EF4-FFF2-40B4-BE49-F238E27FC236}">
                <a16:creationId xmlns:a16="http://schemas.microsoft.com/office/drawing/2014/main" id="{BD445E1F-2D4E-8B42-8677-C84B98C313CE}"/>
              </a:ext>
            </a:extLst>
          </p:cNvPr>
          <p:cNvSpPr>
            <a:spLocks noGrp="1"/>
          </p:cNvSpPr>
          <p:nvPr>
            <p:ph type="body" sz="quarter" idx="13" hasCustomPrompt="1"/>
          </p:nvPr>
        </p:nvSpPr>
        <p:spPr>
          <a:xfrm>
            <a:off x="2729589" y="3274970"/>
            <a:ext cx="7964487" cy="412750"/>
          </a:xfrm>
          <a:prstGeom prst="rect">
            <a:avLst/>
          </a:prstGeom>
        </p:spPr>
        <p:txBody>
          <a:bodyPr/>
          <a:lstStyle>
            <a:lvl1pPr marL="0" indent="0">
              <a:buNone/>
              <a:defRPr sz="1300">
                <a:solidFill>
                  <a:schemeClr val="bg1"/>
                </a:solidFill>
                <a:latin typeface="Barlow" pitchFamily="2" charset="77"/>
              </a:defRPr>
            </a:lvl1pPr>
          </a:lstStyle>
          <a:p>
            <a:pPr lvl="0"/>
            <a:r>
              <a:rPr lang="fr-FR" dirty="0"/>
              <a:t>Modifiez le texte</a:t>
            </a:r>
          </a:p>
        </p:txBody>
      </p:sp>
      <p:sp>
        <p:nvSpPr>
          <p:cNvPr id="31" name="Espace réservé du texte 15">
            <a:extLst>
              <a:ext uri="{FF2B5EF4-FFF2-40B4-BE49-F238E27FC236}">
                <a16:creationId xmlns:a16="http://schemas.microsoft.com/office/drawing/2014/main" id="{D06F1BCB-C914-389B-4FC7-1D680D48A1D6}"/>
              </a:ext>
            </a:extLst>
          </p:cNvPr>
          <p:cNvSpPr>
            <a:spLocks noGrp="1"/>
          </p:cNvSpPr>
          <p:nvPr>
            <p:ph type="body" sz="quarter" idx="14" hasCustomPrompt="1"/>
          </p:nvPr>
        </p:nvSpPr>
        <p:spPr>
          <a:xfrm>
            <a:off x="2729589" y="4152671"/>
            <a:ext cx="3852863" cy="346075"/>
          </a:xfrm>
          <a:prstGeom prst="rect">
            <a:avLst/>
          </a:prstGeom>
        </p:spPr>
        <p:txBody>
          <a:bodyPr/>
          <a:lstStyle>
            <a:lvl1pPr marL="0" indent="0">
              <a:buNone/>
              <a:defRPr sz="1700" b="0" i="0">
                <a:solidFill>
                  <a:schemeClr val="bg1"/>
                </a:solidFill>
                <a:latin typeface="Barlow Medium" pitchFamily="2" charset="77"/>
              </a:defRPr>
            </a:lvl1pPr>
          </a:lstStyle>
          <a:p>
            <a:pPr lvl="0"/>
            <a:r>
              <a:rPr lang="fr-FR" dirty="0"/>
              <a:t>Modifiez le titre</a:t>
            </a:r>
          </a:p>
        </p:txBody>
      </p:sp>
      <p:sp>
        <p:nvSpPr>
          <p:cNvPr id="32" name="Espace réservé du texte 18">
            <a:extLst>
              <a:ext uri="{FF2B5EF4-FFF2-40B4-BE49-F238E27FC236}">
                <a16:creationId xmlns:a16="http://schemas.microsoft.com/office/drawing/2014/main" id="{B8FA1288-49DE-9C56-CE2D-E81B74E1D2F9}"/>
              </a:ext>
            </a:extLst>
          </p:cNvPr>
          <p:cNvSpPr>
            <a:spLocks noGrp="1"/>
          </p:cNvSpPr>
          <p:nvPr>
            <p:ph type="body" sz="quarter" idx="15" hasCustomPrompt="1"/>
          </p:nvPr>
        </p:nvSpPr>
        <p:spPr>
          <a:xfrm>
            <a:off x="2729589" y="4605167"/>
            <a:ext cx="7964487" cy="412750"/>
          </a:xfrm>
          <a:prstGeom prst="rect">
            <a:avLst/>
          </a:prstGeom>
        </p:spPr>
        <p:txBody>
          <a:bodyPr/>
          <a:lstStyle>
            <a:lvl1pPr marL="0" indent="0">
              <a:buNone/>
              <a:defRPr sz="1300">
                <a:solidFill>
                  <a:schemeClr val="bg1"/>
                </a:solidFill>
                <a:latin typeface="Barlow" pitchFamily="2" charset="77"/>
              </a:defRPr>
            </a:lvl1pPr>
          </a:lstStyle>
          <a:p>
            <a:pPr lvl="0"/>
            <a:r>
              <a:rPr lang="fr-FR" dirty="0"/>
              <a:t>Modifiez le texte</a:t>
            </a:r>
          </a:p>
        </p:txBody>
      </p:sp>
      <p:sp>
        <p:nvSpPr>
          <p:cNvPr id="34" name="Espace réservé du texte 33">
            <a:extLst>
              <a:ext uri="{FF2B5EF4-FFF2-40B4-BE49-F238E27FC236}">
                <a16:creationId xmlns:a16="http://schemas.microsoft.com/office/drawing/2014/main" id="{097F0432-6299-8291-66C9-648C99C628FA}"/>
              </a:ext>
            </a:extLst>
          </p:cNvPr>
          <p:cNvSpPr>
            <a:spLocks noGrp="1"/>
          </p:cNvSpPr>
          <p:nvPr>
            <p:ph type="body" sz="quarter" idx="16" hasCustomPrompt="1"/>
          </p:nvPr>
        </p:nvSpPr>
        <p:spPr>
          <a:xfrm>
            <a:off x="1695677" y="1590174"/>
            <a:ext cx="788594" cy="281157"/>
          </a:xfrm>
          <a:prstGeom prst="rect">
            <a:avLst/>
          </a:prstGeom>
        </p:spPr>
        <p:txBody>
          <a:bodyPr/>
          <a:lstStyle>
            <a:lvl1pPr marL="0" indent="0" algn="ctr">
              <a:buNone/>
              <a:defRPr sz="2000">
                <a:solidFill>
                  <a:schemeClr val="accent1"/>
                </a:solidFill>
                <a:latin typeface="Barlow" pitchFamily="2" charset="77"/>
              </a:defRPr>
            </a:lvl1pPr>
          </a:lstStyle>
          <a:p>
            <a:pPr lvl="0"/>
            <a:r>
              <a:rPr lang="fr-FR" dirty="0"/>
              <a:t>MOIS</a:t>
            </a:r>
          </a:p>
        </p:txBody>
      </p:sp>
      <p:sp>
        <p:nvSpPr>
          <p:cNvPr id="38" name="Espace réservé du texte 37">
            <a:extLst>
              <a:ext uri="{FF2B5EF4-FFF2-40B4-BE49-F238E27FC236}">
                <a16:creationId xmlns:a16="http://schemas.microsoft.com/office/drawing/2014/main" id="{2B4F2786-6A98-C22F-6418-EEF03928620A}"/>
              </a:ext>
            </a:extLst>
          </p:cNvPr>
          <p:cNvSpPr>
            <a:spLocks noGrp="1"/>
          </p:cNvSpPr>
          <p:nvPr>
            <p:ph type="body" sz="quarter" idx="17" hasCustomPrompt="1"/>
          </p:nvPr>
        </p:nvSpPr>
        <p:spPr>
          <a:xfrm>
            <a:off x="1695677" y="1835339"/>
            <a:ext cx="788594" cy="406668"/>
          </a:xfrm>
          <a:prstGeom prst="rect">
            <a:avLst/>
          </a:prstGeom>
        </p:spPr>
        <p:txBody>
          <a:bodyPr/>
          <a:lstStyle>
            <a:lvl1pPr marL="0" indent="0">
              <a:buNone/>
              <a:defRPr sz="4000">
                <a:solidFill>
                  <a:schemeClr val="accent1"/>
                </a:solidFill>
                <a:latin typeface="Barlow" pitchFamily="2" charset="77"/>
              </a:defRPr>
            </a:lvl1pPr>
          </a:lstStyle>
          <a:p>
            <a:pPr lvl="0"/>
            <a:r>
              <a:rPr lang="fr-FR" dirty="0"/>
              <a:t>XX</a:t>
            </a:r>
          </a:p>
        </p:txBody>
      </p:sp>
      <p:sp>
        <p:nvSpPr>
          <p:cNvPr id="39" name="Espace réservé du texte 33">
            <a:extLst>
              <a:ext uri="{FF2B5EF4-FFF2-40B4-BE49-F238E27FC236}">
                <a16:creationId xmlns:a16="http://schemas.microsoft.com/office/drawing/2014/main" id="{6C923CA9-8E1C-251B-572C-DC66FF246062}"/>
              </a:ext>
            </a:extLst>
          </p:cNvPr>
          <p:cNvSpPr>
            <a:spLocks noGrp="1"/>
          </p:cNvSpPr>
          <p:nvPr>
            <p:ph type="body" sz="quarter" idx="18" hasCustomPrompt="1"/>
          </p:nvPr>
        </p:nvSpPr>
        <p:spPr>
          <a:xfrm>
            <a:off x="1695677" y="2912274"/>
            <a:ext cx="788594" cy="281157"/>
          </a:xfrm>
          <a:prstGeom prst="rect">
            <a:avLst/>
          </a:prstGeom>
        </p:spPr>
        <p:txBody>
          <a:bodyPr/>
          <a:lstStyle>
            <a:lvl1pPr marL="0" indent="0" algn="ctr">
              <a:buNone/>
              <a:defRPr sz="2000">
                <a:solidFill>
                  <a:schemeClr val="accent1"/>
                </a:solidFill>
                <a:latin typeface="Barlow" pitchFamily="2" charset="77"/>
              </a:defRPr>
            </a:lvl1pPr>
          </a:lstStyle>
          <a:p>
            <a:pPr lvl="0"/>
            <a:r>
              <a:rPr lang="fr-FR" dirty="0"/>
              <a:t>MOIS</a:t>
            </a:r>
          </a:p>
        </p:txBody>
      </p:sp>
      <p:sp>
        <p:nvSpPr>
          <p:cNvPr id="40" name="Espace réservé du texte 37">
            <a:extLst>
              <a:ext uri="{FF2B5EF4-FFF2-40B4-BE49-F238E27FC236}">
                <a16:creationId xmlns:a16="http://schemas.microsoft.com/office/drawing/2014/main" id="{470E27A2-AB67-BA14-FEC5-D4FE5038D54E}"/>
              </a:ext>
            </a:extLst>
          </p:cNvPr>
          <p:cNvSpPr>
            <a:spLocks noGrp="1"/>
          </p:cNvSpPr>
          <p:nvPr>
            <p:ph type="body" sz="quarter" idx="19" hasCustomPrompt="1"/>
          </p:nvPr>
        </p:nvSpPr>
        <p:spPr>
          <a:xfrm>
            <a:off x="1695677" y="3157439"/>
            <a:ext cx="788594" cy="406668"/>
          </a:xfrm>
          <a:prstGeom prst="rect">
            <a:avLst/>
          </a:prstGeom>
        </p:spPr>
        <p:txBody>
          <a:bodyPr/>
          <a:lstStyle>
            <a:lvl1pPr marL="0" indent="0">
              <a:buNone/>
              <a:defRPr sz="4000">
                <a:solidFill>
                  <a:schemeClr val="accent1"/>
                </a:solidFill>
                <a:latin typeface="Barlow" pitchFamily="2" charset="77"/>
              </a:defRPr>
            </a:lvl1pPr>
          </a:lstStyle>
          <a:p>
            <a:pPr lvl="0"/>
            <a:r>
              <a:rPr lang="fr-FR" dirty="0"/>
              <a:t>XX</a:t>
            </a:r>
          </a:p>
        </p:txBody>
      </p:sp>
      <p:sp>
        <p:nvSpPr>
          <p:cNvPr id="41" name="Espace réservé du texte 33">
            <a:extLst>
              <a:ext uri="{FF2B5EF4-FFF2-40B4-BE49-F238E27FC236}">
                <a16:creationId xmlns:a16="http://schemas.microsoft.com/office/drawing/2014/main" id="{7AF0A239-4CD7-46F3-1858-08ECD7807CB4}"/>
              </a:ext>
            </a:extLst>
          </p:cNvPr>
          <p:cNvSpPr>
            <a:spLocks noGrp="1"/>
          </p:cNvSpPr>
          <p:nvPr>
            <p:ph type="body" sz="quarter" idx="20" hasCustomPrompt="1"/>
          </p:nvPr>
        </p:nvSpPr>
        <p:spPr>
          <a:xfrm>
            <a:off x="1667657" y="4221586"/>
            <a:ext cx="788594" cy="281157"/>
          </a:xfrm>
          <a:prstGeom prst="rect">
            <a:avLst/>
          </a:prstGeom>
        </p:spPr>
        <p:txBody>
          <a:bodyPr/>
          <a:lstStyle>
            <a:lvl1pPr marL="0" indent="0" algn="ctr">
              <a:buNone/>
              <a:defRPr sz="2000">
                <a:solidFill>
                  <a:schemeClr val="accent1"/>
                </a:solidFill>
                <a:latin typeface="Barlow" pitchFamily="2" charset="77"/>
              </a:defRPr>
            </a:lvl1pPr>
          </a:lstStyle>
          <a:p>
            <a:pPr lvl="0"/>
            <a:r>
              <a:rPr lang="fr-FR" dirty="0"/>
              <a:t>MOIS</a:t>
            </a:r>
          </a:p>
        </p:txBody>
      </p:sp>
      <p:sp>
        <p:nvSpPr>
          <p:cNvPr id="42" name="Espace réservé du texte 37">
            <a:extLst>
              <a:ext uri="{FF2B5EF4-FFF2-40B4-BE49-F238E27FC236}">
                <a16:creationId xmlns:a16="http://schemas.microsoft.com/office/drawing/2014/main" id="{3710806D-F9F4-BB2A-CE7B-7C6F9F1B9F68}"/>
              </a:ext>
            </a:extLst>
          </p:cNvPr>
          <p:cNvSpPr>
            <a:spLocks noGrp="1"/>
          </p:cNvSpPr>
          <p:nvPr>
            <p:ph type="body" sz="quarter" idx="21" hasCustomPrompt="1"/>
          </p:nvPr>
        </p:nvSpPr>
        <p:spPr>
          <a:xfrm>
            <a:off x="1667657" y="4466751"/>
            <a:ext cx="788594" cy="406668"/>
          </a:xfrm>
          <a:prstGeom prst="rect">
            <a:avLst/>
          </a:prstGeom>
        </p:spPr>
        <p:txBody>
          <a:bodyPr/>
          <a:lstStyle>
            <a:lvl1pPr marL="0" indent="0">
              <a:buNone/>
              <a:defRPr sz="4000">
                <a:solidFill>
                  <a:schemeClr val="accent1"/>
                </a:solidFill>
                <a:latin typeface="Barlow" pitchFamily="2" charset="77"/>
              </a:defRPr>
            </a:lvl1pPr>
          </a:lstStyle>
          <a:p>
            <a:pPr lvl="0"/>
            <a:r>
              <a:rPr lang="fr-FR" dirty="0"/>
              <a:t>XX</a:t>
            </a:r>
          </a:p>
        </p:txBody>
      </p:sp>
      <p:sp>
        <p:nvSpPr>
          <p:cNvPr id="2" name="Espace réservé du texte 2">
            <a:extLst>
              <a:ext uri="{FF2B5EF4-FFF2-40B4-BE49-F238E27FC236}">
                <a16:creationId xmlns:a16="http://schemas.microsoft.com/office/drawing/2014/main" id="{018E7B59-89C0-CDBE-B160-3BA83ADBF8F3}"/>
              </a:ext>
            </a:extLst>
          </p:cNvPr>
          <p:cNvSpPr>
            <a:spLocks noGrp="1"/>
          </p:cNvSpPr>
          <p:nvPr>
            <p:ph type="body" sz="quarter" idx="22" hasCustomPrompt="1"/>
          </p:nvPr>
        </p:nvSpPr>
        <p:spPr>
          <a:xfrm>
            <a:off x="4329589" y="446998"/>
            <a:ext cx="3470004" cy="485775"/>
          </a:xfrm>
          <a:prstGeom prst="rect">
            <a:avLst/>
          </a:prstGeom>
        </p:spPr>
        <p:txBody>
          <a:bodyPr/>
          <a:lstStyle>
            <a:lvl1pPr marL="0" indent="0" algn="ctr">
              <a:buNone/>
              <a:defRPr sz="3000">
                <a:solidFill>
                  <a:schemeClr val="bg1"/>
                </a:solidFill>
                <a:latin typeface="Barlow" pitchFamily="2" charset="77"/>
              </a:defRPr>
            </a:lvl1pPr>
          </a:lstStyle>
          <a:p>
            <a:pPr lvl="0"/>
            <a:r>
              <a:rPr lang="fr-FR" dirty="0"/>
              <a:t>L’AGENDA DU MOIS</a:t>
            </a:r>
          </a:p>
        </p:txBody>
      </p:sp>
    </p:spTree>
    <p:extLst>
      <p:ext uri="{BB962C8B-B14F-4D97-AF65-F5344CB8AC3E}">
        <p14:creationId xmlns:p14="http://schemas.microsoft.com/office/powerpoint/2010/main" val="1122823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Option tit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1CEDC6-2D3D-DE5D-E91B-03C79A9B6962}"/>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texte, Police, Graphique, logo&#10;&#10;Description générée automatiquement">
            <a:extLst>
              <a:ext uri="{FF2B5EF4-FFF2-40B4-BE49-F238E27FC236}">
                <a16:creationId xmlns:a16="http://schemas.microsoft.com/office/drawing/2014/main" id="{BDC1898A-527F-EE4E-77C2-95E943384530}"/>
              </a:ext>
            </a:extLst>
          </p:cNvPr>
          <p:cNvPicPr>
            <a:picLocks noChangeAspect="1"/>
          </p:cNvPicPr>
          <p:nvPr userDrawn="1"/>
        </p:nvPicPr>
        <p:blipFill>
          <a:blip r:embed="rId2"/>
          <a:stretch>
            <a:fillRect/>
          </a:stretch>
        </p:blipFill>
        <p:spPr>
          <a:xfrm>
            <a:off x="4409579" y="1157689"/>
            <a:ext cx="2677903" cy="2569486"/>
          </a:xfrm>
          <a:prstGeom prst="rect">
            <a:avLst/>
          </a:prstGeom>
        </p:spPr>
      </p:pic>
      <p:sp>
        <p:nvSpPr>
          <p:cNvPr id="2" name="Espace réservé du texte 15">
            <a:extLst>
              <a:ext uri="{FF2B5EF4-FFF2-40B4-BE49-F238E27FC236}">
                <a16:creationId xmlns:a16="http://schemas.microsoft.com/office/drawing/2014/main" id="{68965905-59C2-DC0D-C9E8-09628A02522B}"/>
              </a:ext>
            </a:extLst>
          </p:cNvPr>
          <p:cNvSpPr>
            <a:spLocks noGrp="1"/>
          </p:cNvSpPr>
          <p:nvPr>
            <p:ph type="body" sz="quarter" idx="10" hasCustomPrompt="1"/>
          </p:nvPr>
        </p:nvSpPr>
        <p:spPr>
          <a:xfrm>
            <a:off x="3822098" y="4447360"/>
            <a:ext cx="3852863" cy="346075"/>
          </a:xfrm>
          <a:prstGeom prst="rect">
            <a:avLst/>
          </a:prstGeom>
        </p:spPr>
        <p:txBody>
          <a:bodyPr/>
          <a:lstStyle>
            <a:lvl1pPr marL="0" indent="0" algn="ctr">
              <a:buNone/>
              <a:defRPr sz="1700" b="0" i="0">
                <a:solidFill>
                  <a:schemeClr val="bg1"/>
                </a:solidFill>
                <a:latin typeface="Barlow Medium" pitchFamily="2" charset="77"/>
              </a:defRPr>
            </a:lvl1pPr>
          </a:lstStyle>
          <a:p>
            <a:pPr lvl="0"/>
            <a:r>
              <a:rPr lang="fr-FR" dirty="0"/>
              <a:t>Visitez notre site internet</a:t>
            </a:r>
          </a:p>
        </p:txBody>
      </p:sp>
    </p:spTree>
    <p:extLst>
      <p:ext uri="{BB962C8B-B14F-4D97-AF65-F5344CB8AC3E}">
        <p14:creationId xmlns:p14="http://schemas.microsoft.com/office/powerpoint/2010/main" val="2202384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8CF11-EB62-FC36-D6BE-E0D3127257ED}"/>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solidFill>
                <a:latin typeface="Barlow" pitchFamily="2" charset="77"/>
              </a:defRPr>
            </a:lvl1pPr>
          </a:lstStyle>
          <a:p>
            <a:r>
              <a:rPr lang="fr-FR" dirty="0"/>
              <a:t>Modifiez le style du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69DC0EAA-6A89-8AB1-3277-F762123D254C}"/>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4134174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2949C-E9D8-7014-55B9-58DC81249FCD}"/>
              </a:ext>
            </a:extLst>
          </p:cNvPr>
          <p:cNvSpPr>
            <a:spLocks noGrp="1"/>
          </p:cNvSpPr>
          <p:nvPr>
            <p:ph type="title"/>
          </p:nvPr>
        </p:nvSpPr>
        <p:spPr>
          <a:xfrm>
            <a:off x="838200" y="365125"/>
            <a:ext cx="10515600" cy="1325563"/>
          </a:xfrm>
          <a:prstGeom prst="rect">
            <a:avLst/>
          </a:prstGeom>
        </p:spPr>
        <p:txBody>
          <a:bodyPr/>
          <a:lstStyle>
            <a:lvl1pPr>
              <a:defRPr>
                <a:solidFill>
                  <a:schemeClr val="accent1"/>
                </a:solidFill>
                <a:latin typeface="Barlow" pitchFamily="2" charset="77"/>
              </a:defRPr>
            </a:lvl1pPr>
          </a:lstStyle>
          <a:p>
            <a:r>
              <a:rPr lang="fr-FR" dirty="0"/>
              <a:t>Modifiez le style du titre</a:t>
            </a:r>
          </a:p>
        </p:txBody>
      </p:sp>
      <p:sp>
        <p:nvSpPr>
          <p:cNvPr id="3" name="Espace réservé du contenu 2">
            <a:extLst>
              <a:ext uri="{FF2B5EF4-FFF2-40B4-BE49-F238E27FC236}">
                <a16:creationId xmlns:a16="http://schemas.microsoft.com/office/drawing/2014/main" id="{C8F552F4-F89A-44A0-A42E-09E8D741B9FD}"/>
              </a:ext>
            </a:extLst>
          </p:cNvPr>
          <p:cNvSpPr>
            <a:spLocks noGrp="1"/>
          </p:cNvSpPr>
          <p:nvPr>
            <p:ph idx="1"/>
          </p:nvPr>
        </p:nvSpPr>
        <p:spPr>
          <a:xfrm>
            <a:off x="838200" y="1825625"/>
            <a:ext cx="10515600" cy="4351338"/>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EEC6FB45-73CC-B5EC-9489-DFC9CD20BF3C}"/>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304569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694A9-5791-4EAF-A89A-960D25969524}"/>
              </a:ext>
            </a:extLst>
          </p:cNvPr>
          <p:cNvSpPr>
            <a:spLocks noGrp="1"/>
          </p:cNvSpPr>
          <p:nvPr>
            <p:ph type="title"/>
          </p:nvPr>
        </p:nvSpPr>
        <p:spPr>
          <a:xfrm>
            <a:off x="831850" y="1709738"/>
            <a:ext cx="10515600" cy="2852737"/>
          </a:xfr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F045E66E-0EC3-4E5D-8D11-3192E5E849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134B024-1BAB-4ED4-B0B2-7E0525B04811}"/>
              </a:ext>
            </a:extLst>
          </p:cNvPr>
          <p:cNvSpPr>
            <a:spLocks noGrp="1"/>
          </p:cNvSpPr>
          <p:nvPr>
            <p:ph type="dt" sz="half" idx="10"/>
          </p:nvPr>
        </p:nvSpPr>
        <p:spPr>
          <a:xfrm>
            <a:off x="838200" y="6356350"/>
            <a:ext cx="2743200" cy="365125"/>
          </a:xfrm>
          <a:prstGeom prst="rect">
            <a:avLst/>
          </a:prstGeom>
        </p:spPr>
        <p:txBody>
          <a:bodyPr/>
          <a:lstStyle/>
          <a:p>
            <a:fld id="{FCF28CB0-A478-4243-B56E-DC7D49E39AFD}" type="datetimeFigureOut">
              <a:rPr lang="fr-FR" smtClean="0"/>
              <a:t>08/11/2025</a:t>
            </a:fld>
            <a:endParaRPr lang="fr-FR" dirty="0"/>
          </a:p>
        </p:txBody>
      </p:sp>
      <p:sp>
        <p:nvSpPr>
          <p:cNvPr id="5" name="Espace réservé du pied de page 4">
            <a:extLst>
              <a:ext uri="{FF2B5EF4-FFF2-40B4-BE49-F238E27FC236}">
                <a16:creationId xmlns:a16="http://schemas.microsoft.com/office/drawing/2014/main" id="{ED6F632E-2533-4F99-80DA-2E532B475BD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2C0FF7F-37C1-489E-8557-125D37F37B73}"/>
              </a:ext>
            </a:extLst>
          </p:cNvPr>
          <p:cNvSpPr>
            <a:spLocks noGrp="1"/>
          </p:cNvSpPr>
          <p:nvPr>
            <p:ph type="sldNum" sz="quarter" idx="12"/>
          </p:nvPr>
        </p:nvSpPr>
        <p:spPr/>
        <p:txBody>
          <a:bodyPr/>
          <a:lstStyle/>
          <a:p>
            <a:fld id="{2649BB60-6AC5-4372-9AA5-5CB8A387B75A}" type="slidenum">
              <a:rPr lang="fr-FR" smtClean="0"/>
              <a:t>‹N°›</a:t>
            </a:fld>
            <a:endParaRPr lang="fr-FR" dirty="0"/>
          </a:p>
        </p:txBody>
      </p:sp>
    </p:spTree>
    <p:extLst>
      <p:ext uri="{BB962C8B-B14F-4D97-AF65-F5344CB8AC3E}">
        <p14:creationId xmlns:p14="http://schemas.microsoft.com/office/powerpoint/2010/main" val="324985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B4D15-F337-15FA-EF61-CF65688AE6E4}"/>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1"/>
                </a:solidFill>
                <a:latin typeface="Barlow" pitchFamily="2" charset="77"/>
              </a:defRPr>
            </a:lvl1pPr>
          </a:lstStyle>
          <a:p>
            <a:r>
              <a:rPr lang="fr-FR" dirty="0"/>
              <a:t>Modifiez le style du titre</a:t>
            </a:r>
          </a:p>
        </p:txBody>
      </p:sp>
      <p:sp>
        <p:nvSpPr>
          <p:cNvPr id="3" name="Espace réservé du texte 2">
            <a:extLst>
              <a:ext uri="{FF2B5EF4-FFF2-40B4-BE49-F238E27FC236}">
                <a16:creationId xmlns:a16="http://schemas.microsoft.com/office/drawing/2014/main" id="{19721BCC-3071-890A-16A7-8CA2F38715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Barlow"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D4E3FC96-3B1A-1608-CD8C-BC58013DDA84}"/>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414059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D4544-CDA1-C54F-6C5E-AB6428A77FBD}"/>
              </a:ext>
            </a:extLst>
          </p:cNvPr>
          <p:cNvSpPr>
            <a:spLocks noGrp="1"/>
          </p:cNvSpPr>
          <p:nvPr>
            <p:ph type="title"/>
          </p:nvPr>
        </p:nvSpPr>
        <p:spPr>
          <a:xfrm>
            <a:off x="838200" y="365125"/>
            <a:ext cx="10515600" cy="1325563"/>
          </a:xfrm>
          <a:prstGeom prst="rect">
            <a:avLst/>
          </a:prstGeom>
        </p:spPr>
        <p:txBody>
          <a:bodyPr/>
          <a:lstStyle>
            <a:lvl1pPr>
              <a:defRPr>
                <a:solidFill>
                  <a:schemeClr val="accent1"/>
                </a:solidFill>
                <a:latin typeface="Barlow" pitchFamily="2" charset="77"/>
              </a:defRPr>
            </a:lvl1pPr>
          </a:lstStyle>
          <a:p>
            <a:r>
              <a:rPr lang="fr-FR" dirty="0"/>
              <a:t>Modifiez le style du titre</a:t>
            </a:r>
          </a:p>
        </p:txBody>
      </p:sp>
      <p:sp>
        <p:nvSpPr>
          <p:cNvPr id="3" name="Espace réservé du contenu 2">
            <a:extLst>
              <a:ext uri="{FF2B5EF4-FFF2-40B4-BE49-F238E27FC236}">
                <a16:creationId xmlns:a16="http://schemas.microsoft.com/office/drawing/2014/main" id="{5236CE5E-40A9-9F2C-3210-04EC6E660754}"/>
              </a:ext>
            </a:extLst>
          </p:cNvPr>
          <p:cNvSpPr>
            <a:spLocks noGrp="1"/>
          </p:cNvSpPr>
          <p:nvPr>
            <p:ph sz="half" idx="1"/>
          </p:nvPr>
        </p:nvSpPr>
        <p:spPr>
          <a:xfrm>
            <a:off x="838200" y="1825625"/>
            <a:ext cx="5181600" cy="4351338"/>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0B0E7697-364C-AC6C-B308-CC6B0C63D671}"/>
              </a:ext>
            </a:extLst>
          </p:cNvPr>
          <p:cNvSpPr>
            <a:spLocks noGrp="1"/>
          </p:cNvSpPr>
          <p:nvPr>
            <p:ph sz="half" idx="2"/>
          </p:nvPr>
        </p:nvSpPr>
        <p:spPr>
          <a:xfrm>
            <a:off x="6172200" y="1825625"/>
            <a:ext cx="5181600" cy="4351338"/>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64325C4B-93FD-FC60-67B7-1349AEE88111}"/>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698161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749A6-C10B-AAD7-7EFF-FDADF8D61179}"/>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latin typeface="Barlow" pitchFamily="2" charset="77"/>
              </a:defRPr>
            </a:lvl1pPr>
          </a:lstStyle>
          <a:p>
            <a:r>
              <a:rPr lang="fr-FR" dirty="0"/>
              <a:t>Modifiez le style du titre</a:t>
            </a:r>
          </a:p>
        </p:txBody>
      </p:sp>
      <p:sp>
        <p:nvSpPr>
          <p:cNvPr id="3" name="Espace réservé du texte 2">
            <a:extLst>
              <a:ext uri="{FF2B5EF4-FFF2-40B4-BE49-F238E27FC236}">
                <a16:creationId xmlns:a16="http://schemas.microsoft.com/office/drawing/2014/main" id="{96BDFD67-DEAF-749F-F43C-1D62FAF21CD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Barlow"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1359CE59-9AE5-8C9C-E055-9534F73C0681}"/>
              </a:ext>
            </a:extLst>
          </p:cNvPr>
          <p:cNvSpPr>
            <a:spLocks noGrp="1"/>
          </p:cNvSpPr>
          <p:nvPr>
            <p:ph sz="half" idx="2"/>
          </p:nvPr>
        </p:nvSpPr>
        <p:spPr>
          <a:xfrm>
            <a:off x="839788" y="2505075"/>
            <a:ext cx="5157787" cy="3684588"/>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29610443-3D6D-1163-2AE1-4D978878304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1"/>
                </a:solidFill>
                <a:latin typeface="Barlow"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EB7CC586-28D2-6177-DEF1-4D7F99DE2ECE}"/>
              </a:ext>
            </a:extLst>
          </p:cNvPr>
          <p:cNvSpPr>
            <a:spLocks noGrp="1"/>
          </p:cNvSpPr>
          <p:nvPr>
            <p:ph sz="quarter" idx="4"/>
          </p:nvPr>
        </p:nvSpPr>
        <p:spPr>
          <a:xfrm>
            <a:off x="6172200" y="2505075"/>
            <a:ext cx="5183188" cy="3684588"/>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descr="Une image contenant Graphique, Police, capture d’écran, cercle&#10;&#10;Description générée automatiquement">
            <a:extLst>
              <a:ext uri="{FF2B5EF4-FFF2-40B4-BE49-F238E27FC236}">
                <a16:creationId xmlns:a16="http://schemas.microsoft.com/office/drawing/2014/main" id="{02CB5F46-BDA4-3405-879A-BEB5919B5DD1}"/>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649655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9413D9B-1471-451D-B3E1-344510E8F131}"/>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87C61B3-1BB9-4D96-93D2-6D081A9F8342}"/>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2265086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tion tit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1CEDC6-2D3D-DE5D-E91B-03C79A9B6962}"/>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texte, Police, Graphique, logo&#10;&#10;Description générée automatiquement">
            <a:extLst>
              <a:ext uri="{FF2B5EF4-FFF2-40B4-BE49-F238E27FC236}">
                <a16:creationId xmlns:a16="http://schemas.microsoft.com/office/drawing/2014/main" id="{BDC1898A-527F-EE4E-77C2-95E943384530}"/>
              </a:ext>
            </a:extLst>
          </p:cNvPr>
          <p:cNvPicPr>
            <a:picLocks noChangeAspect="1"/>
          </p:cNvPicPr>
          <p:nvPr userDrawn="1"/>
        </p:nvPicPr>
        <p:blipFill>
          <a:blip r:embed="rId2"/>
          <a:stretch>
            <a:fillRect/>
          </a:stretch>
        </p:blipFill>
        <p:spPr>
          <a:xfrm>
            <a:off x="4340004" y="1744097"/>
            <a:ext cx="3511992" cy="3369806"/>
          </a:xfrm>
          <a:prstGeom prst="rect">
            <a:avLst/>
          </a:prstGeom>
        </p:spPr>
      </p:pic>
    </p:spTree>
    <p:extLst>
      <p:ext uri="{BB962C8B-B14F-4D97-AF65-F5344CB8AC3E}">
        <p14:creationId xmlns:p14="http://schemas.microsoft.com/office/powerpoint/2010/main" val="962886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tion titr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2DD0E7-7C92-66C2-572E-CF981ADDE0BC}"/>
              </a:ext>
            </a:extLst>
          </p:cNvPr>
          <p:cNvSpPr/>
          <p:nvPr userDrawn="1"/>
        </p:nvSpPr>
        <p:spPr>
          <a:xfrm>
            <a:off x="171450" y="185738"/>
            <a:ext cx="11844338" cy="6486525"/>
          </a:xfrm>
          <a:prstGeom prst="rect">
            <a:avLst/>
          </a:prstGeom>
          <a:noFill/>
          <a:ln w="3810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Graphique, cercle, Police, graphisme&#10;&#10;Description générée automatiquement">
            <a:extLst>
              <a:ext uri="{FF2B5EF4-FFF2-40B4-BE49-F238E27FC236}">
                <a16:creationId xmlns:a16="http://schemas.microsoft.com/office/drawing/2014/main" id="{6AEBA7C3-E3A7-8595-1E49-A61142DB82CC}"/>
              </a:ext>
            </a:extLst>
          </p:cNvPr>
          <p:cNvPicPr>
            <a:picLocks noChangeAspect="1"/>
          </p:cNvPicPr>
          <p:nvPr userDrawn="1"/>
        </p:nvPicPr>
        <p:blipFill>
          <a:blip r:embed="rId2"/>
          <a:stretch>
            <a:fillRect/>
          </a:stretch>
        </p:blipFill>
        <p:spPr>
          <a:xfrm>
            <a:off x="4056856" y="1472413"/>
            <a:ext cx="4078287" cy="3913174"/>
          </a:xfrm>
          <a:prstGeom prst="rect">
            <a:avLst/>
          </a:prstGeom>
        </p:spPr>
      </p:pic>
    </p:spTree>
    <p:extLst>
      <p:ext uri="{BB962C8B-B14F-4D97-AF65-F5344CB8AC3E}">
        <p14:creationId xmlns:p14="http://schemas.microsoft.com/office/powerpoint/2010/main" val="1085628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titre 3">
    <p:spTree>
      <p:nvGrpSpPr>
        <p:cNvPr id="1" name=""/>
        <p:cNvGrpSpPr/>
        <p:nvPr/>
      </p:nvGrpSpPr>
      <p:grpSpPr>
        <a:xfrm>
          <a:off x="0" y="0"/>
          <a:ext cx="0" cy="0"/>
          <a:chOff x="0" y="0"/>
          <a:chExt cx="0" cy="0"/>
        </a:xfrm>
      </p:grpSpPr>
      <p:pic>
        <p:nvPicPr>
          <p:cNvPr id="7" name="Image 6" descr="Une image contenant Graphique&#10;&#10;Description générée automatiquement">
            <a:extLst>
              <a:ext uri="{FF2B5EF4-FFF2-40B4-BE49-F238E27FC236}">
                <a16:creationId xmlns:a16="http://schemas.microsoft.com/office/drawing/2014/main" id="{23AA8FF1-A416-DA1A-BF4A-D385A503086D}"/>
              </a:ext>
            </a:extLst>
          </p:cNvPr>
          <p:cNvPicPr>
            <a:picLocks noChangeAspect="1"/>
          </p:cNvPicPr>
          <p:nvPr userDrawn="1"/>
        </p:nvPicPr>
        <p:blipFill>
          <a:blip r:embed="rId2"/>
          <a:stretch>
            <a:fillRect/>
          </a:stretch>
        </p:blipFill>
        <p:spPr>
          <a:xfrm>
            <a:off x="-117904" y="-1"/>
            <a:ext cx="12371200" cy="6958800"/>
          </a:xfrm>
          <a:prstGeom prst="rect">
            <a:avLst/>
          </a:prstGeom>
        </p:spPr>
      </p:pic>
      <p:pic>
        <p:nvPicPr>
          <p:cNvPr id="9" name="Image 8" descr="Une image contenant Graphique, cercle, Police, graphisme&#10;&#10;Description générée automatiquement">
            <a:extLst>
              <a:ext uri="{FF2B5EF4-FFF2-40B4-BE49-F238E27FC236}">
                <a16:creationId xmlns:a16="http://schemas.microsoft.com/office/drawing/2014/main" id="{8DF97B2F-26A3-4B87-D202-8F03C5428D7E}"/>
              </a:ext>
            </a:extLst>
          </p:cNvPr>
          <p:cNvPicPr>
            <a:picLocks noChangeAspect="1"/>
          </p:cNvPicPr>
          <p:nvPr userDrawn="1"/>
        </p:nvPicPr>
        <p:blipFill>
          <a:blip r:embed="rId3"/>
          <a:stretch>
            <a:fillRect/>
          </a:stretch>
        </p:blipFill>
        <p:spPr>
          <a:xfrm>
            <a:off x="2570620" y="704212"/>
            <a:ext cx="3494931" cy="3353436"/>
          </a:xfrm>
          <a:prstGeom prst="rect">
            <a:avLst/>
          </a:prstGeom>
        </p:spPr>
      </p:pic>
      <p:sp>
        <p:nvSpPr>
          <p:cNvPr id="12" name="Titre 1">
            <a:extLst>
              <a:ext uri="{FF2B5EF4-FFF2-40B4-BE49-F238E27FC236}">
                <a16:creationId xmlns:a16="http://schemas.microsoft.com/office/drawing/2014/main" id="{A675D11D-D998-AFC3-9149-BBDE8BBF32A9}"/>
              </a:ext>
            </a:extLst>
          </p:cNvPr>
          <p:cNvSpPr>
            <a:spLocks noGrp="1"/>
          </p:cNvSpPr>
          <p:nvPr>
            <p:ph type="ctrTitle" hasCustomPrompt="1"/>
          </p:nvPr>
        </p:nvSpPr>
        <p:spPr>
          <a:xfrm>
            <a:off x="8617132" y="4075755"/>
            <a:ext cx="3190132" cy="2079932"/>
          </a:xfrm>
          <a:prstGeom prst="rect">
            <a:avLst/>
          </a:prstGeom>
        </p:spPr>
        <p:txBody>
          <a:bodyPr anchor="b"/>
          <a:lstStyle>
            <a:lvl1pPr algn="r">
              <a:defRPr sz="2000">
                <a:solidFill>
                  <a:schemeClr val="bg1"/>
                </a:solidFill>
                <a:latin typeface="Barlow" pitchFamily="2" charset="77"/>
              </a:defRPr>
            </a:lvl1pPr>
          </a:lstStyle>
          <a:p>
            <a:r>
              <a:rPr lang="fr-FR"/>
              <a:t>Nom prénom</a:t>
            </a:r>
            <a:br>
              <a:rPr lang="fr-FR"/>
            </a:br>
            <a:r>
              <a:rPr lang="fr-FR"/>
              <a:t>Mail</a:t>
            </a:r>
            <a:br>
              <a:rPr lang="fr-FR"/>
            </a:br>
            <a:r>
              <a:rPr lang="fr-FR"/>
              <a:t>Téléphone</a:t>
            </a:r>
            <a:br>
              <a:rPr lang="fr-FR"/>
            </a:br>
            <a:br>
              <a:rPr lang="fr-FR"/>
            </a:br>
            <a:r>
              <a:rPr lang="fr-FR"/>
              <a:t>Nom prénom</a:t>
            </a:r>
            <a:br>
              <a:rPr lang="fr-FR"/>
            </a:br>
            <a:r>
              <a:rPr lang="fr-FR"/>
              <a:t>Mail</a:t>
            </a:r>
            <a:br>
              <a:rPr lang="fr-FR"/>
            </a:br>
            <a:r>
              <a:rPr lang="fr-FR"/>
              <a:t>Téléphone</a:t>
            </a:r>
          </a:p>
        </p:txBody>
      </p:sp>
      <p:cxnSp>
        <p:nvCxnSpPr>
          <p:cNvPr id="17" name="Connecteur droit 16">
            <a:extLst>
              <a:ext uri="{FF2B5EF4-FFF2-40B4-BE49-F238E27FC236}">
                <a16:creationId xmlns:a16="http://schemas.microsoft.com/office/drawing/2014/main" id="{6A0C8733-9C63-51F2-B818-8432341184D1}"/>
              </a:ext>
            </a:extLst>
          </p:cNvPr>
          <p:cNvCxnSpPr/>
          <p:nvPr userDrawn="1"/>
        </p:nvCxnSpPr>
        <p:spPr>
          <a:xfrm flipH="1">
            <a:off x="9158288" y="4057648"/>
            <a:ext cx="26489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Espace réservé du texte 22">
            <a:extLst>
              <a:ext uri="{FF2B5EF4-FFF2-40B4-BE49-F238E27FC236}">
                <a16:creationId xmlns:a16="http://schemas.microsoft.com/office/drawing/2014/main" id="{2F9C0B75-78A0-F799-4B2C-CAC3B8A0BBDB}"/>
              </a:ext>
            </a:extLst>
          </p:cNvPr>
          <p:cNvSpPr>
            <a:spLocks noGrp="1"/>
          </p:cNvSpPr>
          <p:nvPr>
            <p:ph type="body" sz="quarter" idx="10" hasCustomPrompt="1"/>
          </p:nvPr>
        </p:nvSpPr>
        <p:spPr>
          <a:xfrm>
            <a:off x="293351" y="5929745"/>
            <a:ext cx="4554538" cy="757238"/>
          </a:xfrm>
          <a:prstGeom prst="rect">
            <a:avLst/>
          </a:prstGeom>
        </p:spPr>
        <p:txBody>
          <a:bodyPr/>
          <a:lstStyle>
            <a:lvl1pPr marL="0" indent="0">
              <a:buNone/>
              <a:defRPr sz="3000">
                <a:solidFill>
                  <a:schemeClr val="bg1"/>
                </a:solidFill>
              </a:defRPr>
            </a:lvl1pPr>
          </a:lstStyle>
          <a:p>
            <a:pPr lvl="0"/>
            <a:r>
              <a:rPr lang="fr-FR"/>
              <a:t>Titre de la présentation</a:t>
            </a:r>
          </a:p>
        </p:txBody>
      </p:sp>
      <p:sp>
        <p:nvSpPr>
          <p:cNvPr id="3" name="Espace réservé du texte 2">
            <a:extLst>
              <a:ext uri="{FF2B5EF4-FFF2-40B4-BE49-F238E27FC236}">
                <a16:creationId xmlns:a16="http://schemas.microsoft.com/office/drawing/2014/main" id="{171B2A2D-BDC5-D274-C262-B0D5BDD53749}"/>
              </a:ext>
            </a:extLst>
          </p:cNvPr>
          <p:cNvSpPr>
            <a:spLocks noGrp="1"/>
          </p:cNvSpPr>
          <p:nvPr>
            <p:ph type="body" sz="quarter" idx="11" hasCustomPrompt="1"/>
          </p:nvPr>
        </p:nvSpPr>
        <p:spPr>
          <a:xfrm>
            <a:off x="9391089" y="3565663"/>
            <a:ext cx="2416175" cy="485775"/>
          </a:xfrm>
          <a:prstGeom prst="rect">
            <a:avLst/>
          </a:prstGeom>
        </p:spPr>
        <p:txBody>
          <a:bodyPr/>
          <a:lstStyle>
            <a:lvl1pPr marL="0" indent="0" algn="r">
              <a:buNone/>
              <a:defRPr sz="2000">
                <a:solidFill>
                  <a:schemeClr val="bg1"/>
                </a:solidFill>
                <a:latin typeface="Barlow" pitchFamily="2" charset="77"/>
              </a:defRPr>
            </a:lvl1pPr>
          </a:lstStyle>
          <a:p>
            <a:pPr lvl="0"/>
            <a:r>
              <a:rPr lang="fr-FR"/>
              <a:t>CONTACTS</a:t>
            </a:r>
          </a:p>
        </p:txBody>
      </p:sp>
    </p:spTree>
    <p:extLst>
      <p:ext uri="{BB962C8B-B14F-4D97-AF65-F5344CB8AC3E}">
        <p14:creationId xmlns:p14="http://schemas.microsoft.com/office/powerpoint/2010/main" val="1750067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tyle page 1">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6DC633E-1040-3BF1-296A-6EAA0A20232B}"/>
              </a:ext>
            </a:extLst>
          </p:cNvPr>
          <p:cNvSpPr>
            <a:spLocks noGrp="1"/>
          </p:cNvSpPr>
          <p:nvPr>
            <p:ph type="subTitle" idx="1"/>
          </p:nvPr>
        </p:nvSpPr>
        <p:spPr>
          <a:xfrm>
            <a:off x="6130725" y="478611"/>
            <a:ext cx="5185458" cy="5900777"/>
          </a:xfrm>
          <a:prstGeom prst="rect">
            <a:avLst/>
          </a:prstGeom>
        </p:spPr>
        <p:txBody>
          <a:bodyPr/>
          <a:lstStyle>
            <a:lvl1pPr marL="0" indent="0" algn="ctr">
              <a:buNone/>
              <a:defRPr sz="24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3">
            <a:extLst>
              <a:ext uri="{FF2B5EF4-FFF2-40B4-BE49-F238E27FC236}">
                <a16:creationId xmlns:a16="http://schemas.microsoft.com/office/drawing/2014/main" id="{E62F63A1-0806-527C-0A6B-7C46F8D133EA}"/>
              </a:ext>
            </a:extLst>
          </p:cNvPr>
          <p:cNvSpPr/>
          <p:nvPr userDrawn="1"/>
        </p:nvSpPr>
        <p:spPr>
          <a:xfrm>
            <a:off x="0" y="0"/>
            <a:ext cx="518545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632267"/>
            <a:ext cx="4309641" cy="1935865"/>
          </a:xfrm>
          <a:prstGeom prst="rect">
            <a:avLst/>
          </a:prstGeom>
        </p:spPr>
        <p:txBody>
          <a:bodyPr anchor="b"/>
          <a:lstStyle>
            <a:lvl1pPr algn="l">
              <a:defRPr sz="6000">
                <a:solidFill>
                  <a:schemeClr val="bg1"/>
                </a:solidFill>
                <a:latin typeface="Barlow" pitchFamily="2" charset="77"/>
              </a:defRPr>
            </a:lvl1pPr>
          </a:lstStyle>
          <a:p>
            <a:r>
              <a:rPr lang="fr-FR"/>
              <a:t>Modifiez</a:t>
            </a:r>
            <a:br>
              <a:rPr lang="fr-FR"/>
            </a:br>
            <a:r>
              <a:rPr lang="fr-FR"/>
              <a:t>le titre</a:t>
            </a:r>
          </a:p>
        </p:txBody>
      </p:sp>
      <p:sp>
        <p:nvSpPr>
          <p:cNvPr id="5" name="Ellipse 4">
            <a:extLst>
              <a:ext uri="{FF2B5EF4-FFF2-40B4-BE49-F238E27FC236}">
                <a16:creationId xmlns:a16="http://schemas.microsoft.com/office/drawing/2014/main" id="{88BE3D05-ACE5-D813-9A47-89B94F2055DB}"/>
              </a:ext>
            </a:extLst>
          </p:cNvPr>
          <p:cNvSpPr/>
          <p:nvPr userDrawn="1"/>
        </p:nvSpPr>
        <p:spPr>
          <a:xfrm>
            <a:off x="-1061011" y="3428999"/>
            <a:ext cx="4224759" cy="422475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Graphique, Police, capture d’écran, cercle&#10;&#10;Description générée automatiquement">
            <a:extLst>
              <a:ext uri="{FF2B5EF4-FFF2-40B4-BE49-F238E27FC236}">
                <a16:creationId xmlns:a16="http://schemas.microsoft.com/office/drawing/2014/main" id="{ADC54BEA-74C6-6F92-9742-F6980C48D888}"/>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579608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yle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2F63A1-0806-527C-0A6B-7C46F8D133EA}"/>
              </a:ext>
            </a:extLst>
          </p:cNvPr>
          <p:cNvSpPr/>
          <p:nvPr userDrawn="1"/>
        </p:nvSpPr>
        <p:spPr>
          <a:xfrm>
            <a:off x="0" y="0"/>
            <a:ext cx="12192000" cy="50349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632267"/>
            <a:ext cx="4309641" cy="1935865"/>
          </a:xfrm>
          <a:prstGeom prst="rect">
            <a:avLst/>
          </a:prstGeom>
        </p:spPr>
        <p:txBody>
          <a:bodyPr anchor="b"/>
          <a:lstStyle>
            <a:lvl1pPr algn="l">
              <a:defRPr sz="6000">
                <a:solidFill>
                  <a:schemeClr val="bg1"/>
                </a:solidFill>
                <a:latin typeface="Barlow" pitchFamily="2" charset="77"/>
              </a:defRPr>
            </a:lvl1pPr>
          </a:lstStyle>
          <a:p>
            <a:r>
              <a:rPr lang="fr-FR"/>
              <a:t>Modifiez</a:t>
            </a:r>
            <a:br>
              <a:rPr lang="fr-FR"/>
            </a:br>
            <a:r>
              <a:rPr lang="fr-FR"/>
              <a:t>le titre</a:t>
            </a:r>
          </a:p>
        </p:txBody>
      </p:sp>
      <p:sp>
        <p:nvSpPr>
          <p:cNvPr id="5" name="Ellipse 4">
            <a:extLst>
              <a:ext uri="{FF2B5EF4-FFF2-40B4-BE49-F238E27FC236}">
                <a16:creationId xmlns:a16="http://schemas.microsoft.com/office/drawing/2014/main" id="{88BE3D05-ACE5-D813-9A47-89B94F2055DB}"/>
              </a:ext>
            </a:extLst>
          </p:cNvPr>
          <p:cNvSpPr/>
          <p:nvPr userDrawn="1"/>
        </p:nvSpPr>
        <p:spPr>
          <a:xfrm>
            <a:off x="6517901" y="-1322986"/>
            <a:ext cx="2923185" cy="29231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7002683" y="1956121"/>
            <a:ext cx="4664598" cy="2615879"/>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pic>
        <p:nvPicPr>
          <p:cNvPr id="7" name="Image 6" descr="Une image contenant Graphique, Police, capture d’écran, cercle&#10;&#10;Description générée automatiquement">
            <a:extLst>
              <a:ext uri="{FF2B5EF4-FFF2-40B4-BE49-F238E27FC236}">
                <a16:creationId xmlns:a16="http://schemas.microsoft.com/office/drawing/2014/main" id="{81837373-5E84-EE5A-1683-48636D722FAF}"/>
              </a:ext>
            </a:extLst>
          </p:cNvPr>
          <p:cNvPicPr>
            <a:picLocks noChangeAspect="1"/>
          </p:cNvPicPr>
          <p:nvPr userDrawn="1"/>
        </p:nvPicPr>
        <p:blipFill>
          <a:blip r:embed="rId2"/>
          <a:stretch>
            <a:fillRect/>
          </a:stretch>
        </p:blipFill>
        <p:spPr>
          <a:xfrm>
            <a:off x="10772192" y="6556823"/>
            <a:ext cx="1355151" cy="250954"/>
          </a:xfrm>
          <a:prstGeom prst="rect">
            <a:avLst/>
          </a:prstGeom>
        </p:spPr>
      </p:pic>
      <p:sp>
        <p:nvSpPr>
          <p:cNvPr id="12" name="Espace réservé du texte 11">
            <a:extLst>
              <a:ext uri="{FF2B5EF4-FFF2-40B4-BE49-F238E27FC236}">
                <a16:creationId xmlns:a16="http://schemas.microsoft.com/office/drawing/2014/main" id="{9992E755-36D6-9B98-4B84-7DF05F97E0B9}"/>
              </a:ext>
            </a:extLst>
          </p:cNvPr>
          <p:cNvSpPr>
            <a:spLocks noGrp="1"/>
          </p:cNvSpPr>
          <p:nvPr>
            <p:ph type="body" sz="quarter" idx="10" hasCustomPrompt="1"/>
          </p:nvPr>
        </p:nvSpPr>
        <p:spPr>
          <a:xfrm>
            <a:off x="437907" y="5347134"/>
            <a:ext cx="9740565" cy="1117600"/>
          </a:xfrm>
          <a:prstGeom prst="rect">
            <a:avLst/>
          </a:prstGeom>
        </p:spPr>
        <p:txBody>
          <a:bodyPr/>
          <a:lstStyle>
            <a:lvl1pPr marL="0" indent="0">
              <a:buNone/>
              <a:defRPr sz="1300">
                <a:latin typeface="Barlow" pitchFamily="2" charset="77"/>
              </a:defRPr>
            </a:lvl1pPr>
          </a:lstStyle>
          <a:p>
            <a:r>
              <a:rPr lang="fr-FR">
                <a:solidFill>
                  <a:schemeClr val="accent1"/>
                </a:solidFill>
              </a:rPr>
              <a:t>Modifiez le texte</a:t>
            </a:r>
          </a:p>
        </p:txBody>
      </p:sp>
    </p:spTree>
    <p:extLst>
      <p:ext uri="{BB962C8B-B14F-4D97-AF65-F5344CB8AC3E}">
        <p14:creationId xmlns:p14="http://schemas.microsoft.com/office/powerpoint/2010/main" val="2045967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tyle page 3">
    <p:spTree>
      <p:nvGrpSpPr>
        <p:cNvPr id="1" name=""/>
        <p:cNvGrpSpPr/>
        <p:nvPr/>
      </p:nvGrpSpPr>
      <p:grpSpPr>
        <a:xfrm>
          <a:off x="0" y="0"/>
          <a:ext cx="0" cy="0"/>
          <a:chOff x="0" y="0"/>
          <a:chExt cx="0" cy="0"/>
        </a:xfrm>
      </p:grpSpPr>
      <p:pic>
        <p:nvPicPr>
          <p:cNvPr id="8" name="Image 7" descr="Une image contenant cercle&#10;&#10;Description générée automatiquement">
            <a:extLst>
              <a:ext uri="{FF2B5EF4-FFF2-40B4-BE49-F238E27FC236}">
                <a16:creationId xmlns:a16="http://schemas.microsoft.com/office/drawing/2014/main" id="{614147F0-B393-E21A-7A98-BCB442D99424}"/>
              </a:ext>
            </a:extLst>
          </p:cNvPr>
          <p:cNvPicPr>
            <a:picLocks noChangeAspect="1"/>
          </p:cNvPicPr>
          <p:nvPr userDrawn="1"/>
        </p:nvPicPr>
        <p:blipFill>
          <a:blip r:embed="rId2"/>
          <a:stretch>
            <a:fillRect/>
          </a:stretch>
        </p:blipFill>
        <p:spPr>
          <a:xfrm>
            <a:off x="-1" y="-23151"/>
            <a:ext cx="12364800" cy="6955200"/>
          </a:xfrm>
          <a:prstGeom prst="rect">
            <a:avLst/>
          </a:prstGeom>
        </p:spPr>
      </p:pic>
      <p:pic>
        <p:nvPicPr>
          <p:cNvPr id="6" name="Image 5" descr="Une image contenant Police, Graphique, logo, symbole&#10;&#10;Description générée automatiquement">
            <a:extLst>
              <a:ext uri="{FF2B5EF4-FFF2-40B4-BE49-F238E27FC236}">
                <a16:creationId xmlns:a16="http://schemas.microsoft.com/office/drawing/2014/main" id="{870587D9-597C-36A1-8CB4-77295515C606}"/>
              </a:ext>
            </a:extLst>
          </p:cNvPr>
          <p:cNvPicPr>
            <a:picLocks noChangeAspect="1"/>
          </p:cNvPicPr>
          <p:nvPr userDrawn="1"/>
        </p:nvPicPr>
        <p:blipFill>
          <a:blip r:embed="rId3"/>
          <a:stretch>
            <a:fillRect/>
          </a:stretch>
        </p:blipFill>
        <p:spPr>
          <a:xfrm>
            <a:off x="10772192" y="6550836"/>
            <a:ext cx="1419808" cy="262928"/>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596096"/>
            <a:ext cx="4309641" cy="1103935"/>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437908" y="1986506"/>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spTree>
    <p:extLst>
      <p:ext uri="{BB962C8B-B14F-4D97-AF65-F5344CB8AC3E}">
        <p14:creationId xmlns:p14="http://schemas.microsoft.com/office/powerpoint/2010/main" val="161342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97988A-CAE6-4098-A533-16CC22620046}"/>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CD8B3682-929E-42F7-A70C-215183483E43}"/>
              </a:ext>
            </a:extLst>
          </p:cNvPr>
          <p:cNvSpPr>
            <a:spLocks noGrp="1"/>
          </p:cNvSpPr>
          <p:nvPr>
            <p:ph sz="half" idx="1"/>
          </p:nvPr>
        </p:nvSpPr>
        <p:spPr>
          <a:xfrm>
            <a:off x="838200" y="1825625"/>
            <a:ext cx="5181600"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A1B9E92A-F1C0-4177-B193-730FF30AEBB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7E6751F-C4DE-44EF-B330-6CD53450C868}"/>
              </a:ext>
            </a:extLst>
          </p:cNvPr>
          <p:cNvSpPr>
            <a:spLocks noGrp="1"/>
          </p:cNvSpPr>
          <p:nvPr>
            <p:ph type="dt" sz="half" idx="10"/>
          </p:nvPr>
        </p:nvSpPr>
        <p:spPr>
          <a:xfrm>
            <a:off x="838200" y="6356350"/>
            <a:ext cx="2743200" cy="365125"/>
          </a:xfrm>
          <a:prstGeom prst="rect">
            <a:avLst/>
          </a:prstGeom>
        </p:spPr>
        <p:txBody>
          <a:bodyPr/>
          <a:lstStyle/>
          <a:p>
            <a:fld id="{FCF28CB0-A478-4243-B56E-DC7D49E39AFD}" type="datetimeFigureOut">
              <a:rPr lang="fr-FR" smtClean="0"/>
              <a:t>08/11/2025</a:t>
            </a:fld>
            <a:endParaRPr lang="fr-FR" dirty="0"/>
          </a:p>
        </p:txBody>
      </p:sp>
      <p:sp>
        <p:nvSpPr>
          <p:cNvPr id="6" name="Espace réservé du pied de page 5">
            <a:extLst>
              <a:ext uri="{FF2B5EF4-FFF2-40B4-BE49-F238E27FC236}">
                <a16:creationId xmlns:a16="http://schemas.microsoft.com/office/drawing/2014/main" id="{D8E58708-645C-4DBB-A0CC-0B79CAF5B8E3}"/>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0D26EE8-5947-4D1E-8B87-BF53133160BE}"/>
              </a:ext>
            </a:extLst>
          </p:cNvPr>
          <p:cNvSpPr>
            <a:spLocks noGrp="1"/>
          </p:cNvSpPr>
          <p:nvPr>
            <p:ph type="sldNum" sz="quarter" idx="12"/>
          </p:nvPr>
        </p:nvSpPr>
        <p:spPr/>
        <p:txBody>
          <a:bodyPr/>
          <a:lstStyle/>
          <a:p>
            <a:fld id="{2649BB60-6AC5-4372-9AA5-5CB8A387B75A}" type="slidenum">
              <a:rPr lang="fr-FR" smtClean="0"/>
              <a:t>‹N°›</a:t>
            </a:fld>
            <a:endParaRPr lang="fr-FR" dirty="0"/>
          </a:p>
        </p:txBody>
      </p:sp>
    </p:spTree>
    <p:extLst>
      <p:ext uri="{BB962C8B-B14F-4D97-AF65-F5344CB8AC3E}">
        <p14:creationId xmlns:p14="http://schemas.microsoft.com/office/powerpoint/2010/main" val="31952117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Style page 3">
    <p:spTree>
      <p:nvGrpSpPr>
        <p:cNvPr id="1" name=""/>
        <p:cNvGrpSpPr/>
        <p:nvPr/>
      </p:nvGrpSpPr>
      <p:grpSpPr>
        <a:xfrm>
          <a:off x="0" y="0"/>
          <a:ext cx="0" cy="0"/>
          <a:chOff x="0" y="0"/>
          <a:chExt cx="0" cy="0"/>
        </a:xfrm>
      </p:grpSpPr>
      <p:pic>
        <p:nvPicPr>
          <p:cNvPr id="5" name="Image 4" descr="Une image contenant Graphique, cercle, conception&#10;&#10;Description générée automatiquement">
            <a:extLst>
              <a:ext uri="{FF2B5EF4-FFF2-40B4-BE49-F238E27FC236}">
                <a16:creationId xmlns:a16="http://schemas.microsoft.com/office/drawing/2014/main" id="{320B1D23-4901-9402-5E16-674BAA8C11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869543" y="965550"/>
            <a:ext cx="4309641" cy="1103935"/>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869543" y="2355960"/>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pic>
        <p:nvPicPr>
          <p:cNvPr id="6" name="Image 5" descr="Une image contenant Graphique, Police, capture d’écran, cercle&#10;&#10;Description générée automatiquement">
            <a:extLst>
              <a:ext uri="{FF2B5EF4-FFF2-40B4-BE49-F238E27FC236}">
                <a16:creationId xmlns:a16="http://schemas.microsoft.com/office/drawing/2014/main" id="{8FE0F966-974D-C34E-D4A4-B82D66956E2B}"/>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97308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tyle page 4">
    <p:spTree>
      <p:nvGrpSpPr>
        <p:cNvPr id="1" name=""/>
        <p:cNvGrpSpPr/>
        <p:nvPr/>
      </p:nvGrpSpPr>
      <p:grpSpPr>
        <a:xfrm>
          <a:off x="0" y="0"/>
          <a:ext cx="0" cy="0"/>
          <a:chOff x="0" y="0"/>
          <a:chExt cx="0" cy="0"/>
        </a:xfrm>
      </p:grpSpPr>
      <p:pic>
        <p:nvPicPr>
          <p:cNvPr id="5" name="Image 4" descr="Une image contenant cercle&#10;&#10;Description générée automatiquement">
            <a:extLst>
              <a:ext uri="{FF2B5EF4-FFF2-40B4-BE49-F238E27FC236}">
                <a16:creationId xmlns:a16="http://schemas.microsoft.com/office/drawing/2014/main" id="{FBE99B8E-37DE-D171-131C-D86BFCE33E0B}"/>
              </a:ext>
            </a:extLst>
          </p:cNvPr>
          <p:cNvPicPr>
            <a:picLocks noChangeAspect="1"/>
          </p:cNvPicPr>
          <p:nvPr userDrawn="1"/>
        </p:nvPicPr>
        <p:blipFill>
          <a:blip r:embed="rId2"/>
          <a:stretch>
            <a:fillRect/>
          </a:stretch>
        </p:blipFill>
        <p:spPr>
          <a:xfrm>
            <a:off x="-100314" y="0"/>
            <a:ext cx="12292314" cy="6914427"/>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596096"/>
            <a:ext cx="4309641" cy="1103935"/>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437908" y="1986506"/>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49BEFBD9-F241-1DB1-A7E8-9278D93D7B06}"/>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1611563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2_Style page 3">
    <p:spTree>
      <p:nvGrpSpPr>
        <p:cNvPr id="1" name=""/>
        <p:cNvGrpSpPr/>
        <p:nvPr/>
      </p:nvGrpSpPr>
      <p:grpSpPr>
        <a:xfrm>
          <a:off x="0" y="0"/>
          <a:ext cx="0" cy="0"/>
          <a:chOff x="0" y="0"/>
          <a:chExt cx="0" cy="0"/>
        </a:xfrm>
      </p:grpSpPr>
      <p:pic>
        <p:nvPicPr>
          <p:cNvPr id="6" name="Image 5" descr="Une image contenant cercle, Graphique, conception&#10;&#10;Description générée automatiquement">
            <a:extLst>
              <a:ext uri="{FF2B5EF4-FFF2-40B4-BE49-F238E27FC236}">
                <a16:creationId xmlns:a16="http://schemas.microsoft.com/office/drawing/2014/main" id="{62AB43A1-9634-A377-CC65-AF890179F6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869543" y="965550"/>
            <a:ext cx="4309641" cy="1103935"/>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869543" y="2355960"/>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pic>
        <p:nvPicPr>
          <p:cNvPr id="7" name="Image 6" descr="Une image contenant Graphique, Police, capture d’écran, cercle&#10;&#10;Description générée automatiquement">
            <a:extLst>
              <a:ext uri="{FF2B5EF4-FFF2-40B4-BE49-F238E27FC236}">
                <a16:creationId xmlns:a16="http://schemas.microsoft.com/office/drawing/2014/main" id="{F59AD767-6EB8-C6DE-7557-5F4ED129B7D1}"/>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1255479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Style page 5">
    <p:spTree>
      <p:nvGrpSpPr>
        <p:cNvPr id="1" name=""/>
        <p:cNvGrpSpPr/>
        <p:nvPr/>
      </p:nvGrpSpPr>
      <p:grpSpPr>
        <a:xfrm>
          <a:off x="0" y="0"/>
          <a:ext cx="0" cy="0"/>
          <a:chOff x="0" y="0"/>
          <a:chExt cx="0" cy="0"/>
        </a:xfrm>
      </p:grpSpPr>
      <p:pic>
        <p:nvPicPr>
          <p:cNvPr id="6" name="Image 5" descr="Une image contenant conception&#10;&#10;Description générée automatiquement avec une confiance faible">
            <a:extLst>
              <a:ext uri="{FF2B5EF4-FFF2-40B4-BE49-F238E27FC236}">
                <a16:creationId xmlns:a16="http://schemas.microsoft.com/office/drawing/2014/main" id="{7E0A4F84-4124-B9B7-6766-D24493993ECB}"/>
              </a:ext>
            </a:extLst>
          </p:cNvPr>
          <p:cNvPicPr>
            <a:picLocks noChangeAspect="1"/>
          </p:cNvPicPr>
          <p:nvPr userDrawn="1"/>
        </p:nvPicPr>
        <p:blipFill>
          <a:blip r:embed="rId2"/>
          <a:stretch>
            <a:fillRect/>
          </a:stretch>
        </p:blipFill>
        <p:spPr>
          <a:xfrm>
            <a:off x="-79093" y="0"/>
            <a:ext cx="12280739" cy="6907916"/>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596096"/>
            <a:ext cx="4309641" cy="1103935"/>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437908" y="1986506"/>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A41E21E0-2FB5-0505-321A-38BE8CC8EF43}"/>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706036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3_Style page 3">
    <p:spTree>
      <p:nvGrpSpPr>
        <p:cNvPr id="1" name=""/>
        <p:cNvGrpSpPr/>
        <p:nvPr/>
      </p:nvGrpSpPr>
      <p:grpSpPr>
        <a:xfrm>
          <a:off x="0" y="0"/>
          <a:ext cx="0" cy="0"/>
          <a:chOff x="0" y="0"/>
          <a:chExt cx="0" cy="0"/>
        </a:xfrm>
      </p:grpSpPr>
      <p:pic>
        <p:nvPicPr>
          <p:cNvPr id="5" name="Image 4" descr="Une image contenant conception&#10;&#10;Description générée automatiquement avec une confiance moyenne">
            <a:extLst>
              <a:ext uri="{FF2B5EF4-FFF2-40B4-BE49-F238E27FC236}">
                <a16:creationId xmlns:a16="http://schemas.microsoft.com/office/drawing/2014/main" id="{DEF0C8DD-45B7-E8B9-04F6-BCBEDB2B64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869543" y="965550"/>
            <a:ext cx="4309641" cy="1103935"/>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869543" y="2355960"/>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pic>
        <p:nvPicPr>
          <p:cNvPr id="7" name="Image 6" descr="Une image contenant Graphique, Police, capture d’écran, cercle&#10;&#10;Description générée automatiquement">
            <a:extLst>
              <a:ext uri="{FF2B5EF4-FFF2-40B4-BE49-F238E27FC236}">
                <a16:creationId xmlns:a16="http://schemas.microsoft.com/office/drawing/2014/main" id="{141D09C8-8E55-F591-6671-2B7E9602ADFB}"/>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1452395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Style page 6">
    <p:spTree>
      <p:nvGrpSpPr>
        <p:cNvPr id="1" name=""/>
        <p:cNvGrpSpPr/>
        <p:nvPr/>
      </p:nvGrpSpPr>
      <p:grpSpPr>
        <a:xfrm>
          <a:off x="0" y="0"/>
          <a:ext cx="0" cy="0"/>
          <a:chOff x="0" y="0"/>
          <a:chExt cx="0" cy="0"/>
        </a:xfrm>
      </p:grpSpPr>
      <p:pic>
        <p:nvPicPr>
          <p:cNvPr id="5" name="Image 4" descr="Une image contenant cercle, Graphique, conception&#10;&#10;Description générée automatiquement">
            <a:extLst>
              <a:ext uri="{FF2B5EF4-FFF2-40B4-BE49-F238E27FC236}">
                <a16:creationId xmlns:a16="http://schemas.microsoft.com/office/drawing/2014/main" id="{C43579A7-E856-C24B-BFAA-5B9D58E23FA4}"/>
              </a:ext>
            </a:extLst>
          </p:cNvPr>
          <p:cNvPicPr>
            <a:picLocks noChangeAspect="1"/>
          </p:cNvPicPr>
          <p:nvPr userDrawn="1"/>
        </p:nvPicPr>
        <p:blipFill>
          <a:blip r:embed="rId2"/>
          <a:stretch>
            <a:fillRect/>
          </a:stretch>
        </p:blipFill>
        <p:spPr>
          <a:xfrm>
            <a:off x="-88739" y="0"/>
            <a:ext cx="12280739" cy="6907916"/>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437908" y="596096"/>
            <a:ext cx="4309641" cy="1103935"/>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437908" y="1986506"/>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022A6B28-ECDC-05DC-6697-00966F2B235D}"/>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33965370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4_Style page 3">
    <p:spTree>
      <p:nvGrpSpPr>
        <p:cNvPr id="1" name=""/>
        <p:cNvGrpSpPr/>
        <p:nvPr/>
      </p:nvGrpSpPr>
      <p:grpSpPr>
        <a:xfrm>
          <a:off x="0" y="0"/>
          <a:ext cx="0" cy="0"/>
          <a:chOff x="0" y="0"/>
          <a:chExt cx="0" cy="0"/>
        </a:xfrm>
      </p:grpSpPr>
      <p:pic>
        <p:nvPicPr>
          <p:cNvPr id="9" name="Image 8" descr="Une image contenant Graphique, blanc, conception&#10;&#10;Description générée automatiquement">
            <a:extLst>
              <a:ext uri="{FF2B5EF4-FFF2-40B4-BE49-F238E27FC236}">
                <a16:creationId xmlns:a16="http://schemas.microsoft.com/office/drawing/2014/main" id="{8FB84B7A-197B-BA9F-9DE9-182ABCC6F5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869543" y="965550"/>
            <a:ext cx="4309641" cy="1103935"/>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869543" y="2355960"/>
            <a:ext cx="4664598" cy="2615879"/>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pic>
        <p:nvPicPr>
          <p:cNvPr id="7" name="Image 6" descr="Une image contenant Graphique, Police, capture d’écran, cercle&#10;&#10;Description générée automatiquement">
            <a:extLst>
              <a:ext uri="{FF2B5EF4-FFF2-40B4-BE49-F238E27FC236}">
                <a16:creationId xmlns:a16="http://schemas.microsoft.com/office/drawing/2014/main" id="{C1B3C887-64A7-3A6F-8300-588D033F08D9}"/>
              </a:ext>
            </a:extLst>
          </p:cNvPr>
          <p:cNvPicPr>
            <a:picLocks noChangeAspect="1"/>
          </p:cNvPicPr>
          <p:nvPr userDrawn="1"/>
        </p:nvPicPr>
        <p:blipFill>
          <a:blip r:embed="rId3"/>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1276487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678083" y="596096"/>
            <a:ext cx="10835834" cy="56658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431402" y="1475772"/>
            <a:ext cx="4309641" cy="1103935"/>
          </a:xfrm>
          <a:prstGeom prst="rect">
            <a:avLst/>
          </a:prstGeom>
        </p:spPr>
        <p:txBody>
          <a:bodyPr anchor="b"/>
          <a:lstStyle>
            <a:lvl1pPr algn="l">
              <a:defRPr sz="4000">
                <a:solidFill>
                  <a:schemeClr val="bg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431402" y="2866182"/>
            <a:ext cx="4664598" cy="2615879"/>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p:nvPr>
        </p:nvSpPr>
        <p:spPr>
          <a:xfrm>
            <a:off x="7154603" y="1064088"/>
            <a:ext cx="3841347" cy="2230779"/>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p:txBody>
      </p:sp>
      <p:sp>
        <p:nvSpPr>
          <p:cNvPr id="7" name="Espace réservé du contenu 2">
            <a:extLst>
              <a:ext uri="{FF2B5EF4-FFF2-40B4-BE49-F238E27FC236}">
                <a16:creationId xmlns:a16="http://schemas.microsoft.com/office/drawing/2014/main" id="{C87792FF-21E6-58A7-84AC-2A609D9A68C2}"/>
              </a:ext>
            </a:extLst>
          </p:cNvPr>
          <p:cNvSpPr>
            <a:spLocks noGrp="1"/>
          </p:cNvSpPr>
          <p:nvPr>
            <p:ph idx="11"/>
          </p:nvPr>
        </p:nvSpPr>
        <p:spPr>
          <a:xfrm>
            <a:off x="7154603" y="3586283"/>
            <a:ext cx="3841347" cy="2230779"/>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7A4814B4-C613-1EF0-A4E8-C36DA0E492DF}"/>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561554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678083" y="596096"/>
            <a:ext cx="10835834" cy="56658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431402" y="1475772"/>
            <a:ext cx="4309641" cy="1103935"/>
          </a:xfrm>
          <a:prstGeom prst="rect">
            <a:avLst/>
          </a:prstGeom>
        </p:spPr>
        <p:txBody>
          <a:bodyPr anchor="b"/>
          <a:lstStyle>
            <a:lvl1pPr algn="l">
              <a:defRPr sz="4000">
                <a:solidFill>
                  <a:schemeClr val="bg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431402" y="2866182"/>
            <a:ext cx="4664598" cy="2615879"/>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p:nvPr>
        </p:nvSpPr>
        <p:spPr>
          <a:xfrm>
            <a:off x="7154603" y="1064088"/>
            <a:ext cx="3841347" cy="2230779"/>
          </a:xfrm>
          <a:prstGeom prst="rect">
            <a:avLst/>
          </a:prstGeom>
        </p:spPr>
        <p:txBody>
          <a:bodyPr/>
          <a:lstStyle>
            <a:lvl1pPr marL="0" indent="0">
              <a:buNone/>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p:txBody>
      </p:sp>
      <p:sp>
        <p:nvSpPr>
          <p:cNvPr id="7" name="Espace réservé du contenu 2">
            <a:extLst>
              <a:ext uri="{FF2B5EF4-FFF2-40B4-BE49-F238E27FC236}">
                <a16:creationId xmlns:a16="http://schemas.microsoft.com/office/drawing/2014/main" id="{C87792FF-21E6-58A7-84AC-2A609D9A68C2}"/>
              </a:ext>
            </a:extLst>
          </p:cNvPr>
          <p:cNvSpPr>
            <a:spLocks noGrp="1"/>
          </p:cNvSpPr>
          <p:nvPr>
            <p:ph idx="11"/>
          </p:nvPr>
        </p:nvSpPr>
        <p:spPr>
          <a:xfrm>
            <a:off x="7154603" y="3586283"/>
            <a:ext cx="3841347" cy="2230779"/>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E5541B5F-37A5-E5F4-7151-2BE271F9E82C}"/>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12519232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678083" y="596096"/>
            <a:ext cx="10835834" cy="56658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431402" y="1475772"/>
            <a:ext cx="4309641" cy="1103935"/>
          </a:xfrm>
          <a:prstGeom prst="rect">
            <a:avLst/>
          </a:prstGeom>
        </p:spPr>
        <p:txBody>
          <a:bodyPr anchor="b"/>
          <a:lstStyle>
            <a:lvl1pPr algn="l">
              <a:defRPr sz="4000">
                <a:solidFill>
                  <a:schemeClr val="bg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431402" y="2866182"/>
            <a:ext cx="4664598" cy="2615879"/>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p:nvPr>
        </p:nvSpPr>
        <p:spPr>
          <a:xfrm>
            <a:off x="7154603" y="1064088"/>
            <a:ext cx="3841347" cy="2230779"/>
          </a:xfrm>
          <a:prstGeom prst="rect">
            <a:avLst/>
          </a:prstGeom>
        </p:spPr>
        <p:txBody>
          <a:bodyPr/>
          <a:lstStyle>
            <a:lvl1pPr marL="0" indent="0">
              <a:buNone/>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p:txBody>
      </p:sp>
      <p:sp>
        <p:nvSpPr>
          <p:cNvPr id="7" name="Espace réservé du contenu 2">
            <a:extLst>
              <a:ext uri="{FF2B5EF4-FFF2-40B4-BE49-F238E27FC236}">
                <a16:creationId xmlns:a16="http://schemas.microsoft.com/office/drawing/2014/main" id="{C87792FF-21E6-58A7-84AC-2A609D9A68C2}"/>
              </a:ext>
            </a:extLst>
          </p:cNvPr>
          <p:cNvSpPr>
            <a:spLocks noGrp="1"/>
          </p:cNvSpPr>
          <p:nvPr>
            <p:ph idx="11"/>
          </p:nvPr>
        </p:nvSpPr>
        <p:spPr>
          <a:xfrm>
            <a:off x="7154603" y="3586283"/>
            <a:ext cx="3841347" cy="2230779"/>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5D6E5B08-C23A-D21E-7982-1DD5A23CC5F0}"/>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359731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B3CE65-6B2A-47F9-BB40-6B793329032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3245FF7-3AA5-43A3-83B8-C9585E1CA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C43E64C-1A6B-407F-82B9-A6E5DF9039B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4455815-EF5A-4E0F-BBC4-3122F6C1E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D76B12-C480-44B2-8B9E-3ABF4206E6B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2E6AE1-6B90-4067-960D-25FC50F6D67C}"/>
              </a:ext>
            </a:extLst>
          </p:cNvPr>
          <p:cNvSpPr>
            <a:spLocks noGrp="1"/>
          </p:cNvSpPr>
          <p:nvPr>
            <p:ph type="dt" sz="half" idx="10"/>
          </p:nvPr>
        </p:nvSpPr>
        <p:spPr>
          <a:xfrm>
            <a:off x="838200" y="6356350"/>
            <a:ext cx="2743200" cy="365125"/>
          </a:xfrm>
          <a:prstGeom prst="rect">
            <a:avLst/>
          </a:prstGeom>
        </p:spPr>
        <p:txBody>
          <a:bodyPr/>
          <a:lstStyle/>
          <a:p>
            <a:fld id="{FCF28CB0-A478-4243-B56E-DC7D49E39AFD}" type="datetimeFigureOut">
              <a:rPr lang="fr-FR" smtClean="0"/>
              <a:t>08/11/2025</a:t>
            </a:fld>
            <a:endParaRPr lang="fr-FR" dirty="0"/>
          </a:p>
        </p:txBody>
      </p:sp>
      <p:sp>
        <p:nvSpPr>
          <p:cNvPr id="8" name="Espace réservé du pied de page 7">
            <a:extLst>
              <a:ext uri="{FF2B5EF4-FFF2-40B4-BE49-F238E27FC236}">
                <a16:creationId xmlns:a16="http://schemas.microsoft.com/office/drawing/2014/main" id="{10FED74C-581C-4543-907A-9E299C7E6023}"/>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0F94A817-001F-4645-BF16-1A7476CCD354}"/>
              </a:ext>
            </a:extLst>
          </p:cNvPr>
          <p:cNvSpPr>
            <a:spLocks noGrp="1"/>
          </p:cNvSpPr>
          <p:nvPr>
            <p:ph type="sldNum" sz="quarter" idx="12"/>
          </p:nvPr>
        </p:nvSpPr>
        <p:spPr/>
        <p:txBody>
          <a:bodyPr/>
          <a:lstStyle/>
          <a:p>
            <a:fld id="{2649BB60-6AC5-4372-9AA5-5CB8A387B75A}" type="slidenum">
              <a:rPr lang="fr-FR" smtClean="0"/>
              <a:t>‹N°›</a:t>
            </a:fld>
            <a:endParaRPr lang="fr-FR" dirty="0"/>
          </a:p>
        </p:txBody>
      </p:sp>
    </p:spTree>
    <p:extLst>
      <p:ext uri="{BB962C8B-B14F-4D97-AF65-F5344CB8AC3E}">
        <p14:creationId xmlns:p14="http://schemas.microsoft.com/office/powerpoint/2010/main" val="25890824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678083" y="596096"/>
            <a:ext cx="10835834" cy="566580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431402" y="1475772"/>
            <a:ext cx="4309641" cy="1103935"/>
          </a:xfrm>
          <a:prstGeom prst="rect">
            <a:avLst/>
          </a:prstGeom>
        </p:spPr>
        <p:txBody>
          <a:bodyPr anchor="b"/>
          <a:lstStyle>
            <a:lvl1pPr algn="l">
              <a:defRPr sz="4000">
                <a:solidFill>
                  <a:schemeClr val="bg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1431402" y="2866182"/>
            <a:ext cx="4664598" cy="2615879"/>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p:nvPr>
        </p:nvSpPr>
        <p:spPr>
          <a:xfrm>
            <a:off x="7154603" y="1064088"/>
            <a:ext cx="3841347" cy="2230779"/>
          </a:xfrm>
          <a:prstGeom prst="rect">
            <a:avLst/>
          </a:prstGeom>
        </p:spPr>
        <p:txBody>
          <a:bodyPr/>
          <a:lstStyle>
            <a:lvl1pPr marL="0" indent="0">
              <a:buNone/>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p:txBody>
      </p:sp>
      <p:sp>
        <p:nvSpPr>
          <p:cNvPr id="7" name="Espace réservé du contenu 2">
            <a:extLst>
              <a:ext uri="{FF2B5EF4-FFF2-40B4-BE49-F238E27FC236}">
                <a16:creationId xmlns:a16="http://schemas.microsoft.com/office/drawing/2014/main" id="{C87792FF-21E6-58A7-84AC-2A609D9A68C2}"/>
              </a:ext>
            </a:extLst>
          </p:cNvPr>
          <p:cNvSpPr>
            <a:spLocks noGrp="1"/>
          </p:cNvSpPr>
          <p:nvPr>
            <p:ph idx="11"/>
          </p:nvPr>
        </p:nvSpPr>
        <p:spPr>
          <a:xfrm>
            <a:off x="7154603" y="3586283"/>
            <a:ext cx="3841347" cy="2230779"/>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C5253664-0737-7F7E-1DE7-95B857DF4AB7}"/>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4224530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0" y="0"/>
            <a:ext cx="12192000" cy="300941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217270" y="4967588"/>
            <a:ext cx="4309641" cy="1147943"/>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6236826" y="4967588"/>
            <a:ext cx="4737903" cy="1595258"/>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hasCustomPrompt="1"/>
          </p:nvPr>
        </p:nvSpPr>
        <p:spPr>
          <a:xfrm>
            <a:off x="1217270" y="901257"/>
            <a:ext cx="9757459" cy="3717042"/>
          </a:xfrm>
          <a:prstGeom prst="rect">
            <a:avLst/>
          </a:prstGeom>
        </p:spPr>
        <p:txBody>
          <a:bodyPr/>
          <a:lstStyle>
            <a:lvl1pPr marL="0" indent="0">
              <a:buNone/>
              <a:defRPr>
                <a:solidFill>
                  <a:schemeClr val="bg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Modifiez </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EA9FDAB0-FD9A-7B20-0E4E-77CB61687BD0}"/>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30064692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0" y="0"/>
            <a:ext cx="12192000" cy="300941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217270" y="4967588"/>
            <a:ext cx="4309641" cy="1147943"/>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6236826" y="4967588"/>
            <a:ext cx="4737903" cy="1595258"/>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hasCustomPrompt="1"/>
          </p:nvPr>
        </p:nvSpPr>
        <p:spPr>
          <a:xfrm>
            <a:off x="1217270" y="901257"/>
            <a:ext cx="9757459" cy="3717042"/>
          </a:xfrm>
          <a:prstGeom prst="rect">
            <a:avLst/>
          </a:prstGeom>
        </p:spPr>
        <p:txBody>
          <a:bodyPr/>
          <a:lstStyle>
            <a:lvl1pPr marL="0" indent="0">
              <a:buNone/>
              <a:defRPr>
                <a:solidFill>
                  <a:schemeClr val="bg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Modifiez </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45CDA219-FC8A-FEA7-8B1E-4DFBCD49F360}"/>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11508505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0" y="0"/>
            <a:ext cx="12192000" cy="300941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217270" y="4967588"/>
            <a:ext cx="4309641" cy="1147943"/>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6236826" y="4967588"/>
            <a:ext cx="4737903" cy="1595258"/>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hasCustomPrompt="1"/>
          </p:nvPr>
        </p:nvSpPr>
        <p:spPr>
          <a:xfrm>
            <a:off x="1217270" y="901257"/>
            <a:ext cx="9757459" cy="3717042"/>
          </a:xfrm>
          <a:prstGeom prst="rect">
            <a:avLst/>
          </a:prstGeom>
        </p:spPr>
        <p:txBody>
          <a:bodyPr/>
          <a:lstStyle>
            <a:lvl1pPr marL="0" indent="0">
              <a:buNone/>
              <a:defRPr>
                <a:solidFill>
                  <a:schemeClr val="bg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Modifiez </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C675D881-1999-1B2C-6AF9-0DB2F50408B9}"/>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14561696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0" y="0"/>
            <a:ext cx="12192000" cy="300941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1217270" y="4967588"/>
            <a:ext cx="4309641" cy="1147943"/>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6236826" y="4967588"/>
            <a:ext cx="4737903" cy="1595258"/>
          </a:xfrm>
          <a:prstGeom prst="rect">
            <a:avLst/>
          </a:prstGeom>
        </p:spPr>
        <p:txBody>
          <a:bodyPr/>
          <a:lstStyle>
            <a:lvl1pPr marL="0" indent="0" algn="l">
              <a:buNone/>
              <a:defRPr sz="13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sp>
        <p:nvSpPr>
          <p:cNvPr id="6" name="Espace réservé du contenu 2">
            <a:extLst>
              <a:ext uri="{FF2B5EF4-FFF2-40B4-BE49-F238E27FC236}">
                <a16:creationId xmlns:a16="http://schemas.microsoft.com/office/drawing/2014/main" id="{A7040437-7330-3170-ECD1-6954A3402D9E}"/>
              </a:ext>
            </a:extLst>
          </p:cNvPr>
          <p:cNvSpPr>
            <a:spLocks noGrp="1"/>
          </p:cNvSpPr>
          <p:nvPr>
            <p:ph idx="10" hasCustomPrompt="1"/>
          </p:nvPr>
        </p:nvSpPr>
        <p:spPr>
          <a:xfrm>
            <a:off x="1217270" y="901257"/>
            <a:ext cx="9757459" cy="3717042"/>
          </a:xfrm>
          <a:prstGeom prst="rect">
            <a:avLst/>
          </a:prstGeom>
        </p:spPr>
        <p:txBody>
          <a:bodyPr/>
          <a:lstStyle>
            <a:lvl1pPr marL="0" indent="0">
              <a:buNone/>
              <a:defRPr>
                <a:solidFill>
                  <a:schemeClr val="bg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Modifiez </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D8C6487B-03AA-1B5D-2FC8-7338DEA5ABD1}"/>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56859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Style page 7">
    <p:spTree>
      <p:nvGrpSpPr>
        <p:cNvPr id="1" name=""/>
        <p:cNvGrpSpPr/>
        <p:nvPr/>
      </p:nvGrpSpPr>
      <p:grpSpPr>
        <a:xfrm>
          <a:off x="0" y="0"/>
          <a:ext cx="0" cy="0"/>
          <a:chOff x="0" y="0"/>
          <a:chExt cx="0" cy="0"/>
        </a:xfrm>
      </p:grpSpPr>
      <p:pic>
        <p:nvPicPr>
          <p:cNvPr id="8" name="Image 7" descr="Une image contenant blanc, conception&#10;&#10;Description générée automatiquement">
            <a:extLst>
              <a:ext uri="{FF2B5EF4-FFF2-40B4-BE49-F238E27FC236}">
                <a16:creationId xmlns:a16="http://schemas.microsoft.com/office/drawing/2014/main" id="{B023B99F-E05C-B2BD-5DCE-236F1EF473C9}"/>
              </a:ext>
            </a:extLst>
          </p:cNvPr>
          <p:cNvPicPr>
            <a:picLocks noChangeAspect="1"/>
          </p:cNvPicPr>
          <p:nvPr userDrawn="1"/>
        </p:nvPicPr>
        <p:blipFill>
          <a:blip r:embed="rId2"/>
          <a:stretch>
            <a:fillRect/>
          </a:stretch>
        </p:blipFill>
        <p:spPr>
          <a:xfrm>
            <a:off x="0" y="20628"/>
            <a:ext cx="12192000" cy="6858000"/>
          </a:xfrm>
          <a:prstGeom prst="rect">
            <a:avLst/>
          </a:prstGeom>
        </p:spPr>
      </p:pic>
      <p:sp>
        <p:nvSpPr>
          <p:cNvPr id="2" name="Titre 1">
            <a:extLst>
              <a:ext uri="{FF2B5EF4-FFF2-40B4-BE49-F238E27FC236}">
                <a16:creationId xmlns:a16="http://schemas.microsoft.com/office/drawing/2014/main" id="{2AF8CF11-EB62-FC36-D6BE-E0D3127257ED}"/>
              </a:ext>
            </a:extLst>
          </p:cNvPr>
          <p:cNvSpPr>
            <a:spLocks noGrp="1"/>
          </p:cNvSpPr>
          <p:nvPr>
            <p:ph type="ctrTitle" hasCustomPrompt="1"/>
          </p:nvPr>
        </p:nvSpPr>
        <p:spPr>
          <a:xfrm>
            <a:off x="522788" y="490476"/>
            <a:ext cx="4309641" cy="1147943"/>
          </a:xfrm>
          <a:prstGeom prst="rect">
            <a:avLst/>
          </a:prstGeom>
        </p:spPr>
        <p:txBody>
          <a:bodyPr anchor="b"/>
          <a:lstStyle>
            <a:lvl1pPr algn="l">
              <a:defRPr sz="4000">
                <a:solidFill>
                  <a:schemeClr val="accent1"/>
                </a:solidFill>
                <a:latin typeface="Barlow" pitchFamily="2" charset="77"/>
              </a:defRPr>
            </a:lvl1pPr>
          </a:lstStyle>
          <a:p>
            <a:r>
              <a:rPr lang="fr-FR"/>
              <a:t>Modifiez</a:t>
            </a:r>
            <a:br>
              <a:rPr lang="fr-FR"/>
            </a:br>
            <a:r>
              <a:rPr lang="fr-FR"/>
              <a:t>le titre</a:t>
            </a:r>
          </a:p>
        </p:txBody>
      </p:sp>
      <p:sp>
        <p:nvSpPr>
          <p:cNvPr id="9" name="Ellipse 8">
            <a:extLst>
              <a:ext uri="{FF2B5EF4-FFF2-40B4-BE49-F238E27FC236}">
                <a16:creationId xmlns:a16="http://schemas.microsoft.com/office/drawing/2014/main" id="{B64CBFA4-23FD-E579-4D6D-62AF1F9FB925}"/>
              </a:ext>
            </a:extLst>
          </p:cNvPr>
          <p:cNvSpPr/>
          <p:nvPr userDrawn="1"/>
        </p:nvSpPr>
        <p:spPr>
          <a:xfrm>
            <a:off x="1416208" y="2541002"/>
            <a:ext cx="3240912" cy="324091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DD56DAED-2851-9680-5FF6-66464F5B7B78}"/>
              </a:ext>
            </a:extLst>
          </p:cNvPr>
          <p:cNvSpPr/>
          <p:nvPr userDrawn="1"/>
        </p:nvSpPr>
        <p:spPr>
          <a:xfrm>
            <a:off x="4361486" y="4006288"/>
            <a:ext cx="2361236" cy="23612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2B3875F-71E6-730E-5E27-B01114A4704F}"/>
              </a:ext>
            </a:extLst>
          </p:cNvPr>
          <p:cNvSpPr/>
          <p:nvPr userDrawn="1"/>
        </p:nvSpPr>
        <p:spPr>
          <a:xfrm>
            <a:off x="5790966" y="2335512"/>
            <a:ext cx="2241390" cy="224139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1AABD4FA-6054-6748-440A-B121795C4577}"/>
              </a:ext>
            </a:extLst>
          </p:cNvPr>
          <p:cNvSpPr/>
          <p:nvPr userDrawn="1"/>
        </p:nvSpPr>
        <p:spPr>
          <a:xfrm>
            <a:off x="7868560" y="1141643"/>
            <a:ext cx="4247909" cy="424790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Sous-titre 2">
            <a:extLst>
              <a:ext uri="{FF2B5EF4-FFF2-40B4-BE49-F238E27FC236}">
                <a16:creationId xmlns:a16="http://schemas.microsoft.com/office/drawing/2014/main" id="{EE88A689-4380-0271-2042-4D65677D4179}"/>
              </a:ext>
            </a:extLst>
          </p:cNvPr>
          <p:cNvSpPr>
            <a:spLocks noGrp="1"/>
          </p:cNvSpPr>
          <p:nvPr>
            <p:ph type="subTitle" idx="1" hasCustomPrompt="1"/>
          </p:nvPr>
        </p:nvSpPr>
        <p:spPr>
          <a:xfrm>
            <a:off x="2052584" y="2060592"/>
            <a:ext cx="1913799" cy="457503"/>
          </a:xfrm>
          <a:prstGeom prst="rect">
            <a:avLst/>
          </a:prstGeom>
        </p:spPr>
        <p:txBody>
          <a:bodyPr/>
          <a:lstStyle>
            <a:lvl1pPr marL="0" indent="0" algn="ctr">
              <a:buNone/>
              <a:defRPr sz="1400" b="1">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sous-titre</a:t>
            </a:r>
          </a:p>
        </p:txBody>
      </p:sp>
      <p:pic>
        <p:nvPicPr>
          <p:cNvPr id="3" name="Image 2" descr="Une image contenant Graphique, Police, capture d’écran, cercle&#10;&#10;Description générée automatiquement">
            <a:extLst>
              <a:ext uri="{FF2B5EF4-FFF2-40B4-BE49-F238E27FC236}">
                <a16:creationId xmlns:a16="http://schemas.microsoft.com/office/drawing/2014/main" id="{C27FF71C-EF58-A2A1-BED4-F89573336893}"/>
              </a:ext>
            </a:extLst>
          </p:cNvPr>
          <p:cNvPicPr>
            <a:picLocks noChangeAspect="1"/>
          </p:cNvPicPr>
          <p:nvPr userDrawn="1"/>
        </p:nvPicPr>
        <p:blipFill>
          <a:blip r:embed="rId3"/>
          <a:stretch>
            <a:fillRect/>
          </a:stretch>
        </p:blipFill>
        <p:spPr>
          <a:xfrm>
            <a:off x="10772192" y="6556823"/>
            <a:ext cx="1355151" cy="250954"/>
          </a:xfrm>
          <a:prstGeom prst="rect">
            <a:avLst/>
          </a:prstGeom>
        </p:spPr>
      </p:pic>
      <p:sp>
        <p:nvSpPr>
          <p:cNvPr id="5" name="Espace réservé du texte 4">
            <a:extLst>
              <a:ext uri="{FF2B5EF4-FFF2-40B4-BE49-F238E27FC236}">
                <a16:creationId xmlns:a16="http://schemas.microsoft.com/office/drawing/2014/main" id="{71BDB288-8209-2579-4F3F-B4A7F57989A5}"/>
              </a:ext>
            </a:extLst>
          </p:cNvPr>
          <p:cNvSpPr>
            <a:spLocks noGrp="1"/>
          </p:cNvSpPr>
          <p:nvPr>
            <p:ph type="body" sz="quarter" idx="10" hasCustomPrompt="1"/>
          </p:nvPr>
        </p:nvSpPr>
        <p:spPr>
          <a:xfrm>
            <a:off x="5871485" y="1813341"/>
            <a:ext cx="1997075" cy="382587"/>
          </a:xfrm>
          <a:prstGeom prst="rect">
            <a:avLst/>
          </a:prstGeom>
        </p:spPr>
        <p:txBody>
          <a:bodyPr/>
          <a:lstStyle>
            <a:lvl1pPr marL="0" indent="0" algn="ctr">
              <a:buNone/>
              <a:defRPr sz="1400" b="1">
                <a:solidFill>
                  <a:schemeClr val="accent1"/>
                </a:solidFill>
                <a:latin typeface="Barlow" pitchFamily="2" charset="77"/>
              </a:defRPr>
            </a:lvl1pPr>
          </a:lstStyle>
          <a:p>
            <a:r>
              <a:rPr lang="fr-FR"/>
              <a:t>Modifiez le sous-titre</a:t>
            </a:r>
          </a:p>
        </p:txBody>
      </p:sp>
      <p:sp>
        <p:nvSpPr>
          <p:cNvPr id="6" name="Espace réservé du texte 4">
            <a:extLst>
              <a:ext uri="{FF2B5EF4-FFF2-40B4-BE49-F238E27FC236}">
                <a16:creationId xmlns:a16="http://schemas.microsoft.com/office/drawing/2014/main" id="{04E69E15-E54E-C65C-1EE4-A820CAF25823}"/>
              </a:ext>
            </a:extLst>
          </p:cNvPr>
          <p:cNvSpPr>
            <a:spLocks noGrp="1"/>
          </p:cNvSpPr>
          <p:nvPr>
            <p:ph type="body" sz="quarter" idx="11" hasCustomPrompt="1"/>
          </p:nvPr>
        </p:nvSpPr>
        <p:spPr>
          <a:xfrm>
            <a:off x="4543566" y="6472564"/>
            <a:ext cx="1997075" cy="382587"/>
          </a:xfrm>
          <a:prstGeom prst="rect">
            <a:avLst/>
          </a:prstGeom>
        </p:spPr>
        <p:txBody>
          <a:bodyPr/>
          <a:lstStyle>
            <a:lvl1pPr marL="0" indent="0" algn="ctr">
              <a:buNone/>
              <a:defRPr sz="1400" b="1">
                <a:solidFill>
                  <a:schemeClr val="accent1"/>
                </a:solidFill>
                <a:latin typeface="Barlow" pitchFamily="2" charset="77"/>
              </a:defRPr>
            </a:lvl1pPr>
          </a:lstStyle>
          <a:p>
            <a:r>
              <a:rPr lang="fr-FR"/>
              <a:t>Modifiez le sous-titre</a:t>
            </a:r>
          </a:p>
        </p:txBody>
      </p:sp>
      <p:sp>
        <p:nvSpPr>
          <p:cNvPr id="7" name="Espace réservé du texte 4">
            <a:extLst>
              <a:ext uri="{FF2B5EF4-FFF2-40B4-BE49-F238E27FC236}">
                <a16:creationId xmlns:a16="http://schemas.microsoft.com/office/drawing/2014/main" id="{8D3E0EB1-4BC4-FAA3-9479-75E29F2B7F46}"/>
              </a:ext>
            </a:extLst>
          </p:cNvPr>
          <p:cNvSpPr>
            <a:spLocks noGrp="1"/>
          </p:cNvSpPr>
          <p:nvPr>
            <p:ph type="body" sz="quarter" idx="12" hasCustomPrompt="1"/>
          </p:nvPr>
        </p:nvSpPr>
        <p:spPr>
          <a:xfrm>
            <a:off x="8993975" y="5560209"/>
            <a:ext cx="1997075" cy="382587"/>
          </a:xfrm>
          <a:prstGeom prst="rect">
            <a:avLst/>
          </a:prstGeom>
        </p:spPr>
        <p:txBody>
          <a:bodyPr/>
          <a:lstStyle>
            <a:lvl1pPr marL="0" indent="0" algn="ctr">
              <a:buNone/>
              <a:defRPr sz="1400" b="1">
                <a:solidFill>
                  <a:schemeClr val="accent1"/>
                </a:solidFill>
                <a:latin typeface="Barlow" pitchFamily="2" charset="77"/>
              </a:defRPr>
            </a:lvl1pPr>
          </a:lstStyle>
          <a:p>
            <a:r>
              <a:rPr lang="fr-FR"/>
              <a:t>Modifiez le sous-titre</a:t>
            </a:r>
          </a:p>
        </p:txBody>
      </p:sp>
      <p:sp>
        <p:nvSpPr>
          <p:cNvPr id="21" name="Espace réservé du texte 4">
            <a:extLst>
              <a:ext uri="{FF2B5EF4-FFF2-40B4-BE49-F238E27FC236}">
                <a16:creationId xmlns:a16="http://schemas.microsoft.com/office/drawing/2014/main" id="{34369A78-887D-E90C-7A12-D75600624F58}"/>
              </a:ext>
            </a:extLst>
          </p:cNvPr>
          <p:cNvSpPr>
            <a:spLocks noGrp="1"/>
          </p:cNvSpPr>
          <p:nvPr>
            <p:ph type="body" sz="quarter" idx="13" hasCustomPrompt="1"/>
          </p:nvPr>
        </p:nvSpPr>
        <p:spPr>
          <a:xfrm>
            <a:off x="2272324" y="3889505"/>
            <a:ext cx="1446863" cy="543906"/>
          </a:xfrm>
          <a:prstGeom prst="rect">
            <a:avLst/>
          </a:prstGeom>
        </p:spPr>
        <p:txBody>
          <a:bodyPr/>
          <a:lstStyle>
            <a:lvl1pPr marL="0" indent="0" algn="ctr">
              <a:buNone/>
              <a:defRPr sz="1300" b="0">
                <a:solidFill>
                  <a:schemeClr val="bg1"/>
                </a:solidFill>
                <a:latin typeface="Barlow" pitchFamily="2" charset="77"/>
              </a:defRPr>
            </a:lvl1pPr>
          </a:lstStyle>
          <a:p>
            <a:r>
              <a:rPr lang="fr-FR"/>
              <a:t>Modifiez le texte du masque</a:t>
            </a:r>
          </a:p>
        </p:txBody>
      </p:sp>
      <p:sp>
        <p:nvSpPr>
          <p:cNvPr id="22" name="Espace réservé du texte 4">
            <a:extLst>
              <a:ext uri="{FF2B5EF4-FFF2-40B4-BE49-F238E27FC236}">
                <a16:creationId xmlns:a16="http://schemas.microsoft.com/office/drawing/2014/main" id="{A6AA0237-9F7D-6BA6-B830-07AA3077FB58}"/>
              </a:ext>
            </a:extLst>
          </p:cNvPr>
          <p:cNvSpPr>
            <a:spLocks noGrp="1"/>
          </p:cNvSpPr>
          <p:nvPr>
            <p:ph type="body" sz="quarter" idx="14" hasCustomPrompt="1"/>
          </p:nvPr>
        </p:nvSpPr>
        <p:spPr>
          <a:xfrm>
            <a:off x="4818671" y="4977064"/>
            <a:ext cx="1446863" cy="543906"/>
          </a:xfrm>
          <a:prstGeom prst="rect">
            <a:avLst/>
          </a:prstGeom>
        </p:spPr>
        <p:txBody>
          <a:bodyPr/>
          <a:lstStyle>
            <a:lvl1pPr marL="0" indent="0" algn="ctr">
              <a:buNone/>
              <a:defRPr sz="1300" b="0">
                <a:solidFill>
                  <a:schemeClr val="bg1"/>
                </a:solidFill>
                <a:latin typeface="Barlow" pitchFamily="2" charset="77"/>
              </a:defRPr>
            </a:lvl1pPr>
          </a:lstStyle>
          <a:p>
            <a:r>
              <a:rPr lang="fr-FR"/>
              <a:t>Modifiez le texte du masque</a:t>
            </a:r>
          </a:p>
        </p:txBody>
      </p:sp>
      <p:sp>
        <p:nvSpPr>
          <p:cNvPr id="23" name="Espace réservé du texte 4">
            <a:extLst>
              <a:ext uri="{FF2B5EF4-FFF2-40B4-BE49-F238E27FC236}">
                <a16:creationId xmlns:a16="http://schemas.microsoft.com/office/drawing/2014/main" id="{3006214A-573A-FA5D-1C37-4A8261F78C6F}"/>
              </a:ext>
            </a:extLst>
          </p:cNvPr>
          <p:cNvSpPr>
            <a:spLocks noGrp="1"/>
          </p:cNvSpPr>
          <p:nvPr>
            <p:ph type="body" sz="quarter" idx="15" hasCustomPrompt="1"/>
          </p:nvPr>
        </p:nvSpPr>
        <p:spPr>
          <a:xfrm>
            <a:off x="6146591" y="3231674"/>
            <a:ext cx="1446863" cy="543906"/>
          </a:xfrm>
          <a:prstGeom prst="rect">
            <a:avLst/>
          </a:prstGeom>
        </p:spPr>
        <p:txBody>
          <a:bodyPr/>
          <a:lstStyle>
            <a:lvl1pPr marL="0" indent="0" algn="ctr">
              <a:buNone/>
              <a:defRPr sz="1300" b="0">
                <a:solidFill>
                  <a:schemeClr val="bg1"/>
                </a:solidFill>
                <a:latin typeface="Barlow" pitchFamily="2" charset="77"/>
              </a:defRPr>
            </a:lvl1pPr>
          </a:lstStyle>
          <a:p>
            <a:r>
              <a:rPr lang="fr-FR"/>
              <a:t>Modifiez le texte du masque</a:t>
            </a:r>
          </a:p>
        </p:txBody>
      </p:sp>
      <p:sp>
        <p:nvSpPr>
          <p:cNvPr id="24" name="Espace réservé du texte 4">
            <a:extLst>
              <a:ext uri="{FF2B5EF4-FFF2-40B4-BE49-F238E27FC236}">
                <a16:creationId xmlns:a16="http://schemas.microsoft.com/office/drawing/2014/main" id="{75AAF40D-F2D4-26DB-391B-69D09C8F2A22}"/>
              </a:ext>
            </a:extLst>
          </p:cNvPr>
          <p:cNvSpPr>
            <a:spLocks noGrp="1"/>
          </p:cNvSpPr>
          <p:nvPr>
            <p:ph type="body" sz="quarter" idx="16" hasCustomPrompt="1"/>
          </p:nvPr>
        </p:nvSpPr>
        <p:spPr>
          <a:xfrm>
            <a:off x="9304299" y="3157047"/>
            <a:ext cx="1446863" cy="543906"/>
          </a:xfrm>
          <a:prstGeom prst="rect">
            <a:avLst/>
          </a:prstGeom>
        </p:spPr>
        <p:txBody>
          <a:bodyPr/>
          <a:lstStyle>
            <a:lvl1pPr marL="0" indent="0" algn="ctr">
              <a:buNone/>
              <a:defRPr sz="1300" b="0">
                <a:solidFill>
                  <a:schemeClr val="bg1"/>
                </a:solidFill>
                <a:latin typeface="Barlow" pitchFamily="2" charset="77"/>
              </a:defRPr>
            </a:lvl1pPr>
          </a:lstStyle>
          <a:p>
            <a:r>
              <a:rPr lang="fr-FR"/>
              <a:t>Modifiez le texte du masque</a:t>
            </a:r>
          </a:p>
        </p:txBody>
      </p:sp>
    </p:spTree>
    <p:extLst>
      <p:ext uri="{BB962C8B-B14F-4D97-AF65-F5344CB8AC3E}">
        <p14:creationId xmlns:p14="http://schemas.microsoft.com/office/powerpoint/2010/main" val="33129171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Style pag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4ACB-F9A4-8299-96E6-171E4604100C}"/>
              </a:ext>
            </a:extLst>
          </p:cNvPr>
          <p:cNvSpPr/>
          <p:nvPr userDrawn="1"/>
        </p:nvSpPr>
        <p:spPr>
          <a:xfrm>
            <a:off x="0" y="0"/>
            <a:ext cx="405210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7CB32FF-855C-3A9E-9D04-2D1609CEE98B}"/>
              </a:ext>
            </a:extLst>
          </p:cNvPr>
          <p:cNvSpPr/>
          <p:nvPr userDrawn="1"/>
        </p:nvSpPr>
        <p:spPr>
          <a:xfrm>
            <a:off x="4069949" y="0"/>
            <a:ext cx="4052101"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10F618D0-78C4-C477-7743-A985E9F68248}"/>
              </a:ext>
            </a:extLst>
          </p:cNvPr>
          <p:cNvSpPr/>
          <p:nvPr userDrawn="1"/>
        </p:nvSpPr>
        <p:spPr>
          <a:xfrm>
            <a:off x="8139899" y="0"/>
            <a:ext cx="4052101"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hasCustomPrompt="1"/>
          </p:nvPr>
        </p:nvSpPr>
        <p:spPr>
          <a:xfrm>
            <a:off x="477273" y="1833742"/>
            <a:ext cx="3097556" cy="4495620"/>
          </a:xfrm>
          <a:prstGeom prst="rect">
            <a:avLst/>
          </a:prstGeom>
        </p:spPr>
        <p:txBody>
          <a:bodyPr/>
          <a:lstStyle>
            <a:lvl1pPr marL="0" indent="0" algn="l">
              <a:buNone/>
              <a:defRPr sz="130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texte du masque</a:t>
            </a:r>
          </a:p>
        </p:txBody>
      </p:sp>
      <p:pic>
        <p:nvPicPr>
          <p:cNvPr id="6" name="Image 5" descr="Une image contenant Graphique, Police, capture d’écran, cercle&#10;&#10;Description générée automatiquement">
            <a:extLst>
              <a:ext uri="{FF2B5EF4-FFF2-40B4-BE49-F238E27FC236}">
                <a16:creationId xmlns:a16="http://schemas.microsoft.com/office/drawing/2014/main" id="{FF2422DC-246B-4DBC-DF10-0596FEC9F40A}"/>
              </a:ext>
            </a:extLst>
          </p:cNvPr>
          <p:cNvPicPr>
            <a:picLocks noChangeAspect="1"/>
          </p:cNvPicPr>
          <p:nvPr userDrawn="1"/>
        </p:nvPicPr>
        <p:blipFill>
          <a:blip r:embed="rId2"/>
          <a:stretch>
            <a:fillRect/>
          </a:stretch>
        </p:blipFill>
        <p:spPr>
          <a:xfrm>
            <a:off x="10772192" y="6556823"/>
            <a:ext cx="1355151" cy="250954"/>
          </a:xfrm>
          <a:prstGeom prst="rect">
            <a:avLst/>
          </a:prstGeom>
        </p:spPr>
      </p:pic>
      <p:sp>
        <p:nvSpPr>
          <p:cNvPr id="16" name="Espace réservé du texte 15">
            <a:extLst>
              <a:ext uri="{FF2B5EF4-FFF2-40B4-BE49-F238E27FC236}">
                <a16:creationId xmlns:a16="http://schemas.microsoft.com/office/drawing/2014/main" id="{AE30A443-D938-0A98-10D2-BBDCABEA1BA2}"/>
              </a:ext>
            </a:extLst>
          </p:cNvPr>
          <p:cNvSpPr>
            <a:spLocks noGrp="1"/>
          </p:cNvSpPr>
          <p:nvPr>
            <p:ph type="body" sz="quarter" idx="10" hasCustomPrompt="1"/>
          </p:nvPr>
        </p:nvSpPr>
        <p:spPr>
          <a:xfrm>
            <a:off x="4599780" y="528638"/>
            <a:ext cx="2992438" cy="871537"/>
          </a:xfrm>
          <a:prstGeom prst="rect">
            <a:avLst/>
          </a:prstGeom>
        </p:spPr>
        <p:txBody>
          <a:bodyPr/>
          <a:lstStyle>
            <a:lvl1pPr marL="0" indent="0" algn="ctr">
              <a:buNone/>
              <a:defRPr lang="fr-FR" sz="3000" kern="1200" dirty="0" smtClean="0">
                <a:solidFill>
                  <a:schemeClr val="bg1"/>
                </a:solidFill>
                <a:latin typeface="Barlow" pitchFamily="2" charset="77"/>
                <a:ea typeface="+mj-ea"/>
                <a:cs typeface="+mj-cs"/>
              </a:defRPr>
            </a:lvl1pPr>
          </a:lstStyle>
          <a:p>
            <a:pPr lvl="0"/>
            <a:r>
              <a:rPr lang="fr-FR"/>
              <a:t>Modifiez le titre</a:t>
            </a:r>
          </a:p>
        </p:txBody>
      </p:sp>
      <p:sp>
        <p:nvSpPr>
          <p:cNvPr id="18" name="Espace réservé du texte 15">
            <a:extLst>
              <a:ext uri="{FF2B5EF4-FFF2-40B4-BE49-F238E27FC236}">
                <a16:creationId xmlns:a16="http://schemas.microsoft.com/office/drawing/2014/main" id="{D152D843-E42E-93B7-8828-935EBA927308}"/>
              </a:ext>
            </a:extLst>
          </p:cNvPr>
          <p:cNvSpPr>
            <a:spLocks noGrp="1"/>
          </p:cNvSpPr>
          <p:nvPr>
            <p:ph type="body" sz="quarter" idx="11" hasCustomPrompt="1"/>
          </p:nvPr>
        </p:nvSpPr>
        <p:spPr>
          <a:xfrm>
            <a:off x="8669730" y="528638"/>
            <a:ext cx="2992438" cy="871537"/>
          </a:xfrm>
          <a:prstGeom prst="rect">
            <a:avLst/>
          </a:prstGeom>
        </p:spPr>
        <p:txBody>
          <a:bodyPr/>
          <a:lstStyle>
            <a:lvl1pPr marL="0" indent="0" algn="ctr">
              <a:buNone/>
              <a:defRPr lang="fr-FR" sz="3000" kern="1200" dirty="0" smtClean="0">
                <a:solidFill>
                  <a:schemeClr val="bg1"/>
                </a:solidFill>
                <a:latin typeface="Barlow" pitchFamily="2" charset="77"/>
                <a:ea typeface="+mj-ea"/>
                <a:cs typeface="+mj-cs"/>
              </a:defRPr>
            </a:lvl1pPr>
          </a:lstStyle>
          <a:p>
            <a:pPr lvl="0"/>
            <a:r>
              <a:rPr lang="fr-FR"/>
              <a:t>Modifiez le titre</a:t>
            </a:r>
          </a:p>
        </p:txBody>
      </p:sp>
      <p:sp>
        <p:nvSpPr>
          <p:cNvPr id="19" name="Espace réservé du texte 15">
            <a:extLst>
              <a:ext uri="{FF2B5EF4-FFF2-40B4-BE49-F238E27FC236}">
                <a16:creationId xmlns:a16="http://schemas.microsoft.com/office/drawing/2014/main" id="{A8C69AA7-5B5F-F5DE-6C5A-D1BD36EEEE87}"/>
              </a:ext>
            </a:extLst>
          </p:cNvPr>
          <p:cNvSpPr>
            <a:spLocks noGrp="1"/>
          </p:cNvSpPr>
          <p:nvPr>
            <p:ph type="body" sz="quarter" idx="12" hasCustomPrompt="1"/>
          </p:nvPr>
        </p:nvSpPr>
        <p:spPr>
          <a:xfrm>
            <a:off x="529831" y="526439"/>
            <a:ext cx="2992438" cy="871537"/>
          </a:xfrm>
          <a:prstGeom prst="rect">
            <a:avLst/>
          </a:prstGeom>
        </p:spPr>
        <p:txBody>
          <a:bodyPr/>
          <a:lstStyle>
            <a:lvl1pPr marL="0" indent="0" algn="ctr">
              <a:buNone/>
              <a:defRPr lang="fr-FR" sz="3000" kern="1200" dirty="0" smtClean="0">
                <a:solidFill>
                  <a:schemeClr val="bg1"/>
                </a:solidFill>
                <a:latin typeface="Barlow" pitchFamily="2" charset="77"/>
                <a:ea typeface="+mj-ea"/>
                <a:cs typeface="+mj-cs"/>
              </a:defRPr>
            </a:lvl1pPr>
          </a:lstStyle>
          <a:p>
            <a:pPr lvl="0"/>
            <a:r>
              <a:rPr lang="fr-FR"/>
              <a:t>Modifiez le titre</a:t>
            </a:r>
          </a:p>
        </p:txBody>
      </p:sp>
      <p:sp>
        <p:nvSpPr>
          <p:cNvPr id="24" name="Espace réservé du texte 23">
            <a:extLst>
              <a:ext uri="{FF2B5EF4-FFF2-40B4-BE49-F238E27FC236}">
                <a16:creationId xmlns:a16="http://schemas.microsoft.com/office/drawing/2014/main" id="{2CE012BD-F481-386E-847D-EF2962FA39BB}"/>
              </a:ext>
            </a:extLst>
          </p:cNvPr>
          <p:cNvSpPr>
            <a:spLocks noGrp="1"/>
          </p:cNvSpPr>
          <p:nvPr>
            <p:ph type="body" sz="quarter" idx="13" hasCustomPrompt="1"/>
          </p:nvPr>
        </p:nvSpPr>
        <p:spPr>
          <a:xfrm>
            <a:off x="4599780" y="1833742"/>
            <a:ext cx="2992437" cy="4395787"/>
          </a:xfrm>
          <a:prstGeom prst="rect">
            <a:avLst/>
          </a:prstGeom>
        </p:spPr>
        <p:txBody>
          <a:bodyPr/>
          <a:lstStyle>
            <a:lvl1pPr marL="0" indent="0">
              <a:buNone/>
              <a:defRPr lang="fr-FR" sz="1300" kern="1200" dirty="0" smtClean="0">
                <a:solidFill>
                  <a:schemeClr val="bg1"/>
                </a:solidFill>
                <a:latin typeface="Barlow" pitchFamily="2" charset="77"/>
                <a:ea typeface="+mn-ea"/>
                <a:cs typeface="+mn-cs"/>
              </a:defRPr>
            </a:lvl1pPr>
          </a:lstStyle>
          <a:p>
            <a:pPr lvl="0"/>
            <a:r>
              <a:rPr lang="fr-FR"/>
              <a:t>Modifiez le texte du masque</a:t>
            </a:r>
          </a:p>
        </p:txBody>
      </p:sp>
      <p:sp>
        <p:nvSpPr>
          <p:cNvPr id="25" name="Espace réservé du texte 23">
            <a:extLst>
              <a:ext uri="{FF2B5EF4-FFF2-40B4-BE49-F238E27FC236}">
                <a16:creationId xmlns:a16="http://schemas.microsoft.com/office/drawing/2014/main" id="{2B32E7FB-55DD-6AB6-CDE4-8B5F382AEA11}"/>
              </a:ext>
            </a:extLst>
          </p:cNvPr>
          <p:cNvSpPr>
            <a:spLocks noGrp="1"/>
          </p:cNvSpPr>
          <p:nvPr>
            <p:ph type="body" sz="quarter" idx="14" hasCustomPrompt="1"/>
          </p:nvPr>
        </p:nvSpPr>
        <p:spPr>
          <a:xfrm>
            <a:off x="8669731" y="1833742"/>
            <a:ext cx="2992437" cy="4395787"/>
          </a:xfrm>
          <a:prstGeom prst="rect">
            <a:avLst/>
          </a:prstGeom>
        </p:spPr>
        <p:txBody>
          <a:bodyPr/>
          <a:lstStyle>
            <a:lvl1pPr marL="0" indent="0">
              <a:buNone/>
              <a:defRPr lang="fr-FR" sz="1300" kern="1200" dirty="0" smtClean="0">
                <a:solidFill>
                  <a:schemeClr val="bg1"/>
                </a:solidFill>
                <a:latin typeface="Barlow" pitchFamily="2" charset="77"/>
                <a:ea typeface="+mn-ea"/>
                <a:cs typeface="+mn-cs"/>
              </a:defRPr>
            </a:lvl1pPr>
          </a:lstStyle>
          <a:p>
            <a:pPr lvl="0"/>
            <a:r>
              <a:rPr lang="fr-FR"/>
              <a:t>Modifiez le texte du masque</a:t>
            </a:r>
          </a:p>
        </p:txBody>
      </p:sp>
    </p:spTree>
    <p:extLst>
      <p:ext uri="{BB962C8B-B14F-4D97-AF65-F5344CB8AC3E}">
        <p14:creationId xmlns:p14="http://schemas.microsoft.com/office/powerpoint/2010/main" val="24583622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Option tit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1CEDC6-2D3D-DE5D-E91B-03C79A9B6962}"/>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6F8DD027-4F2D-6159-66BE-7010035AFB33}"/>
              </a:ext>
            </a:extLst>
          </p:cNvPr>
          <p:cNvSpPr/>
          <p:nvPr userDrawn="1"/>
        </p:nvSpPr>
        <p:spPr>
          <a:xfrm>
            <a:off x="1658044" y="1527127"/>
            <a:ext cx="863860" cy="863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hlinkClick r:id="rId2"/>
            <a:extLst>
              <a:ext uri="{FF2B5EF4-FFF2-40B4-BE49-F238E27FC236}">
                <a16:creationId xmlns:a16="http://schemas.microsoft.com/office/drawing/2014/main" id="{317D8BF4-90B6-9A9D-A0B0-24434C53F29D}"/>
              </a:ext>
            </a:extLst>
          </p:cNvPr>
          <p:cNvPicPr>
            <a:picLocks noChangeAspect="1"/>
          </p:cNvPicPr>
          <p:nvPr userDrawn="1"/>
        </p:nvPicPr>
        <p:blipFill>
          <a:blip r:embed="rId3"/>
          <a:stretch>
            <a:fillRect/>
          </a:stretch>
        </p:blipFill>
        <p:spPr>
          <a:xfrm>
            <a:off x="5189836" y="6292163"/>
            <a:ext cx="304800" cy="304800"/>
          </a:xfrm>
          <a:prstGeom prst="rect">
            <a:avLst/>
          </a:prstGeom>
        </p:spPr>
      </p:pic>
      <p:pic>
        <p:nvPicPr>
          <p:cNvPr id="5" name="Image 4">
            <a:hlinkClick r:id="rId4"/>
            <a:extLst>
              <a:ext uri="{FF2B5EF4-FFF2-40B4-BE49-F238E27FC236}">
                <a16:creationId xmlns:a16="http://schemas.microsoft.com/office/drawing/2014/main" id="{71915C4A-EF8D-F430-3C08-6D892D23DF58}"/>
              </a:ext>
            </a:extLst>
          </p:cNvPr>
          <p:cNvPicPr>
            <a:picLocks noChangeAspect="1"/>
          </p:cNvPicPr>
          <p:nvPr userDrawn="1"/>
        </p:nvPicPr>
        <p:blipFill>
          <a:blip r:embed="rId5"/>
          <a:stretch>
            <a:fillRect/>
          </a:stretch>
        </p:blipFill>
        <p:spPr>
          <a:xfrm>
            <a:off x="5893141" y="6317563"/>
            <a:ext cx="342900" cy="279400"/>
          </a:xfrm>
          <a:prstGeom prst="rect">
            <a:avLst/>
          </a:prstGeom>
        </p:spPr>
      </p:pic>
      <p:pic>
        <p:nvPicPr>
          <p:cNvPr id="6" name="Image 5">
            <a:hlinkClick r:id="rId6"/>
            <a:extLst>
              <a:ext uri="{FF2B5EF4-FFF2-40B4-BE49-F238E27FC236}">
                <a16:creationId xmlns:a16="http://schemas.microsoft.com/office/drawing/2014/main" id="{7AB72539-8AC0-0009-9424-92AECBA0690D}"/>
              </a:ext>
            </a:extLst>
          </p:cNvPr>
          <p:cNvPicPr>
            <a:picLocks noChangeAspect="1"/>
          </p:cNvPicPr>
          <p:nvPr userDrawn="1"/>
        </p:nvPicPr>
        <p:blipFill>
          <a:blip r:embed="rId7"/>
          <a:stretch>
            <a:fillRect/>
          </a:stretch>
        </p:blipFill>
        <p:spPr>
          <a:xfrm>
            <a:off x="6683630" y="6315615"/>
            <a:ext cx="355600" cy="279400"/>
          </a:xfrm>
          <a:prstGeom prst="rect">
            <a:avLst/>
          </a:prstGeom>
        </p:spPr>
      </p:pic>
      <p:cxnSp>
        <p:nvCxnSpPr>
          <p:cNvPr id="17" name="Connecteur droit 16">
            <a:extLst>
              <a:ext uri="{FF2B5EF4-FFF2-40B4-BE49-F238E27FC236}">
                <a16:creationId xmlns:a16="http://schemas.microsoft.com/office/drawing/2014/main" id="{CF128EAF-E3FF-EFBF-7C63-9F74B7E08550}"/>
              </a:ext>
            </a:extLst>
          </p:cNvPr>
          <p:cNvCxnSpPr>
            <a:cxnSpLocks/>
          </p:cNvCxnSpPr>
          <p:nvPr userDrawn="1"/>
        </p:nvCxnSpPr>
        <p:spPr>
          <a:xfrm>
            <a:off x="1658044" y="2624640"/>
            <a:ext cx="90348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2A0ED4D-4AD8-274A-F0E3-B8C6E4555303}"/>
              </a:ext>
            </a:extLst>
          </p:cNvPr>
          <p:cNvSpPr/>
          <p:nvPr userDrawn="1"/>
        </p:nvSpPr>
        <p:spPr>
          <a:xfrm>
            <a:off x="1658044" y="2836440"/>
            <a:ext cx="863860" cy="863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a:extLst>
              <a:ext uri="{FF2B5EF4-FFF2-40B4-BE49-F238E27FC236}">
                <a16:creationId xmlns:a16="http://schemas.microsoft.com/office/drawing/2014/main" id="{47ED8906-163A-1AD0-5974-280530D0FE42}"/>
              </a:ext>
            </a:extLst>
          </p:cNvPr>
          <p:cNvCxnSpPr>
            <a:cxnSpLocks/>
          </p:cNvCxnSpPr>
          <p:nvPr userDrawn="1"/>
        </p:nvCxnSpPr>
        <p:spPr>
          <a:xfrm>
            <a:off x="1658044" y="3933953"/>
            <a:ext cx="90348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702BA59-778F-B0DB-A6D2-349CC518441D}"/>
              </a:ext>
            </a:extLst>
          </p:cNvPr>
          <p:cNvSpPr/>
          <p:nvPr userDrawn="1"/>
        </p:nvSpPr>
        <p:spPr>
          <a:xfrm>
            <a:off x="1633331" y="4145752"/>
            <a:ext cx="863860" cy="863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6A23DFB0-784E-D207-A5CD-DC41BD5FBD27}"/>
              </a:ext>
            </a:extLst>
          </p:cNvPr>
          <p:cNvSpPr txBox="1">
            <a:spLocks/>
          </p:cNvSpPr>
          <p:nvPr userDrawn="1"/>
        </p:nvSpPr>
        <p:spPr>
          <a:xfrm>
            <a:off x="3968150" y="5411682"/>
            <a:ext cx="4192882" cy="640948"/>
          </a:xfrm>
          <a:prstGeom prst="rect">
            <a:avLst/>
          </a:prstGeom>
        </p:spPr>
        <p:txBody>
          <a:bodyPr anchor="b"/>
          <a:lstStyle>
            <a:lvl1pPr algn="ctr" defTabSz="914400" rtl="0" eaLnBrk="1" latinLnBrk="0" hangingPunct="1">
              <a:lnSpc>
                <a:spcPct val="90000"/>
              </a:lnSpc>
              <a:spcBef>
                <a:spcPct val="0"/>
              </a:spcBef>
              <a:buNone/>
              <a:defRPr sz="3000" kern="1200">
                <a:solidFill>
                  <a:schemeClr val="bg1"/>
                </a:solidFill>
                <a:latin typeface="Barlow" pitchFamily="2" charset="77"/>
                <a:ea typeface="+mj-ea"/>
                <a:cs typeface="+mj-cs"/>
              </a:defRPr>
            </a:lvl1pPr>
          </a:lstStyle>
          <a:p>
            <a:r>
              <a:rPr lang="fr-FR"/>
              <a:t>Suivez-nous</a:t>
            </a:r>
          </a:p>
        </p:txBody>
      </p:sp>
      <p:sp>
        <p:nvSpPr>
          <p:cNvPr id="16" name="Espace réservé du texte 15">
            <a:extLst>
              <a:ext uri="{FF2B5EF4-FFF2-40B4-BE49-F238E27FC236}">
                <a16:creationId xmlns:a16="http://schemas.microsoft.com/office/drawing/2014/main" id="{2899ED46-B404-10DA-AE20-073E3CFA3D4A}"/>
              </a:ext>
            </a:extLst>
          </p:cNvPr>
          <p:cNvSpPr>
            <a:spLocks noGrp="1"/>
          </p:cNvSpPr>
          <p:nvPr>
            <p:ph type="body" sz="quarter" idx="10" hasCustomPrompt="1"/>
          </p:nvPr>
        </p:nvSpPr>
        <p:spPr>
          <a:xfrm>
            <a:off x="2729589" y="1525256"/>
            <a:ext cx="3852863" cy="346075"/>
          </a:xfrm>
          <a:prstGeom prst="rect">
            <a:avLst/>
          </a:prstGeom>
        </p:spPr>
        <p:txBody>
          <a:bodyPr/>
          <a:lstStyle>
            <a:lvl1pPr marL="0" indent="0">
              <a:buNone/>
              <a:defRPr sz="1700" b="0" i="0">
                <a:solidFill>
                  <a:schemeClr val="bg1"/>
                </a:solidFill>
                <a:latin typeface="Barlow Medium" pitchFamily="2" charset="77"/>
              </a:defRPr>
            </a:lvl1pPr>
          </a:lstStyle>
          <a:p>
            <a:pPr lvl="0"/>
            <a:r>
              <a:rPr lang="fr-FR"/>
              <a:t>Modifiez le titre</a:t>
            </a:r>
          </a:p>
        </p:txBody>
      </p:sp>
      <p:sp>
        <p:nvSpPr>
          <p:cNvPr id="19" name="Espace réservé du texte 18">
            <a:extLst>
              <a:ext uri="{FF2B5EF4-FFF2-40B4-BE49-F238E27FC236}">
                <a16:creationId xmlns:a16="http://schemas.microsoft.com/office/drawing/2014/main" id="{FD044766-E76E-4DA0-5DD2-1A44D0B4E9AE}"/>
              </a:ext>
            </a:extLst>
          </p:cNvPr>
          <p:cNvSpPr>
            <a:spLocks noGrp="1"/>
          </p:cNvSpPr>
          <p:nvPr>
            <p:ph type="body" sz="quarter" idx="11" hasCustomPrompt="1"/>
          </p:nvPr>
        </p:nvSpPr>
        <p:spPr>
          <a:xfrm>
            <a:off x="2729589" y="1977752"/>
            <a:ext cx="7964487" cy="412750"/>
          </a:xfrm>
          <a:prstGeom prst="rect">
            <a:avLst/>
          </a:prstGeom>
        </p:spPr>
        <p:txBody>
          <a:bodyPr/>
          <a:lstStyle>
            <a:lvl1pPr marL="0" indent="0">
              <a:buNone/>
              <a:defRPr sz="1300">
                <a:solidFill>
                  <a:schemeClr val="bg1"/>
                </a:solidFill>
                <a:latin typeface="Barlow" pitchFamily="2" charset="77"/>
              </a:defRPr>
            </a:lvl1pPr>
          </a:lstStyle>
          <a:p>
            <a:pPr lvl="0"/>
            <a:r>
              <a:rPr lang="fr-FR"/>
              <a:t>Modifiez le texte</a:t>
            </a:r>
          </a:p>
        </p:txBody>
      </p:sp>
      <p:sp>
        <p:nvSpPr>
          <p:cNvPr id="20" name="Espace réservé du texte 15">
            <a:extLst>
              <a:ext uri="{FF2B5EF4-FFF2-40B4-BE49-F238E27FC236}">
                <a16:creationId xmlns:a16="http://schemas.microsoft.com/office/drawing/2014/main" id="{AC7D1596-17FD-A858-09FF-803C1ACB814B}"/>
              </a:ext>
            </a:extLst>
          </p:cNvPr>
          <p:cNvSpPr>
            <a:spLocks noGrp="1"/>
          </p:cNvSpPr>
          <p:nvPr>
            <p:ph type="body" sz="quarter" idx="12" hasCustomPrompt="1"/>
          </p:nvPr>
        </p:nvSpPr>
        <p:spPr>
          <a:xfrm>
            <a:off x="2729589" y="2822474"/>
            <a:ext cx="3852863" cy="346075"/>
          </a:xfrm>
          <a:prstGeom prst="rect">
            <a:avLst/>
          </a:prstGeom>
        </p:spPr>
        <p:txBody>
          <a:bodyPr/>
          <a:lstStyle>
            <a:lvl1pPr marL="0" indent="0">
              <a:buNone/>
              <a:defRPr sz="1700" b="0" i="0">
                <a:solidFill>
                  <a:schemeClr val="bg1"/>
                </a:solidFill>
                <a:latin typeface="Barlow Medium" pitchFamily="2" charset="77"/>
              </a:defRPr>
            </a:lvl1pPr>
          </a:lstStyle>
          <a:p>
            <a:pPr lvl="0"/>
            <a:r>
              <a:rPr lang="fr-FR"/>
              <a:t>Modifiez le titre</a:t>
            </a:r>
          </a:p>
        </p:txBody>
      </p:sp>
      <p:sp>
        <p:nvSpPr>
          <p:cNvPr id="30" name="Espace réservé du texte 18">
            <a:extLst>
              <a:ext uri="{FF2B5EF4-FFF2-40B4-BE49-F238E27FC236}">
                <a16:creationId xmlns:a16="http://schemas.microsoft.com/office/drawing/2014/main" id="{BD445E1F-2D4E-8B42-8677-C84B98C313CE}"/>
              </a:ext>
            </a:extLst>
          </p:cNvPr>
          <p:cNvSpPr>
            <a:spLocks noGrp="1"/>
          </p:cNvSpPr>
          <p:nvPr>
            <p:ph type="body" sz="quarter" idx="13" hasCustomPrompt="1"/>
          </p:nvPr>
        </p:nvSpPr>
        <p:spPr>
          <a:xfrm>
            <a:off x="2729589" y="3274970"/>
            <a:ext cx="7964487" cy="412750"/>
          </a:xfrm>
          <a:prstGeom prst="rect">
            <a:avLst/>
          </a:prstGeom>
        </p:spPr>
        <p:txBody>
          <a:bodyPr/>
          <a:lstStyle>
            <a:lvl1pPr marL="0" indent="0">
              <a:buNone/>
              <a:defRPr sz="1300">
                <a:solidFill>
                  <a:schemeClr val="bg1"/>
                </a:solidFill>
                <a:latin typeface="Barlow" pitchFamily="2" charset="77"/>
              </a:defRPr>
            </a:lvl1pPr>
          </a:lstStyle>
          <a:p>
            <a:pPr lvl="0"/>
            <a:r>
              <a:rPr lang="fr-FR"/>
              <a:t>Modifiez le texte</a:t>
            </a:r>
          </a:p>
        </p:txBody>
      </p:sp>
      <p:sp>
        <p:nvSpPr>
          <p:cNvPr id="31" name="Espace réservé du texte 15">
            <a:extLst>
              <a:ext uri="{FF2B5EF4-FFF2-40B4-BE49-F238E27FC236}">
                <a16:creationId xmlns:a16="http://schemas.microsoft.com/office/drawing/2014/main" id="{D06F1BCB-C914-389B-4FC7-1D680D48A1D6}"/>
              </a:ext>
            </a:extLst>
          </p:cNvPr>
          <p:cNvSpPr>
            <a:spLocks noGrp="1"/>
          </p:cNvSpPr>
          <p:nvPr>
            <p:ph type="body" sz="quarter" idx="14" hasCustomPrompt="1"/>
          </p:nvPr>
        </p:nvSpPr>
        <p:spPr>
          <a:xfrm>
            <a:off x="2729589" y="4152671"/>
            <a:ext cx="3852863" cy="346075"/>
          </a:xfrm>
          <a:prstGeom prst="rect">
            <a:avLst/>
          </a:prstGeom>
        </p:spPr>
        <p:txBody>
          <a:bodyPr/>
          <a:lstStyle>
            <a:lvl1pPr marL="0" indent="0">
              <a:buNone/>
              <a:defRPr sz="1700" b="0" i="0">
                <a:solidFill>
                  <a:schemeClr val="bg1"/>
                </a:solidFill>
                <a:latin typeface="Barlow Medium" pitchFamily="2" charset="77"/>
              </a:defRPr>
            </a:lvl1pPr>
          </a:lstStyle>
          <a:p>
            <a:pPr lvl="0"/>
            <a:r>
              <a:rPr lang="fr-FR"/>
              <a:t>Modifiez le titre</a:t>
            </a:r>
          </a:p>
        </p:txBody>
      </p:sp>
      <p:sp>
        <p:nvSpPr>
          <p:cNvPr id="32" name="Espace réservé du texte 18">
            <a:extLst>
              <a:ext uri="{FF2B5EF4-FFF2-40B4-BE49-F238E27FC236}">
                <a16:creationId xmlns:a16="http://schemas.microsoft.com/office/drawing/2014/main" id="{B8FA1288-49DE-9C56-CE2D-E81B74E1D2F9}"/>
              </a:ext>
            </a:extLst>
          </p:cNvPr>
          <p:cNvSpPr>
            <a:spLocks noGrp="1"/>
          </p:cNvSpPr>
          <p:nvPr>
            <p:ph type="body" sz="quarter" idx="15" hasCustomPrompt="1"/>
          </p:nvPr>
        </p:nvSpPr>
        <p:spPr>
          <a:xfrm>
            <a:off x="2729589" y="4605167"/>
            <a:ext cx="7964487" cy="412750"/>
          </a:xfrm>
          <a:prstGeom prst="rect">
            <a:avLst/>
          </a:prstGeom>
        </p:spPr>
        <p:txBody>
          <a:bodyPr/>
          <a:lstStyle>
            <a:lvl1pPr marL="0" indent="0">
              <a:buNone/>
              <a:defRPr sz="1300">
                <a:solidFill>
                  <a:schemeClr val="bg1"/>
                </a:solidFill>
                <a:latin typeface="Barlow" pitchFamily="2" charset="77"/>
              </a:defRPr>
            </a:lvl1pPr>
          </a:lstStyle>
          <a:p>
            <a:pPr lvl="0"/>
            <a:r>
              <a:rPr lang="fr-FR"/>
              <a:t>Modifiez le texte</a:t>
            </a:r>
          </a:p>
        </p:txBody>
      </p:sp>
      <p:sp>
        <p:nvSpPr>
          <p:cNvPr id="34" name="Espace réservé du texte 33">
            <a:extLst>
              <a:ext uri="{FF2B5EF4-FFF2-40B4-BE49-F238E27FC236}">
                <a16:creationId xmlns:a16="http://schemas.microsoft.com/office/drawing/2014/main" id="{097F0432-6299-8291-66C9-648C99C628FA}"/>
              </a:ext>
            </a:extLst>
          </p:cNvPr>
          <p:cNvSpPr>
            <a:spLocks noGrp="1"/>
          </p:cNvSpPr>
          <p:nvPr>
            <p:ph type="body" sz="quarter" idx="16" hasCustomPrompt="1"/>
          </p:nvPr>
        </p:nvSpPr>
        <p:spPr>
          <a:xfrm>
            <a:off x="1695677" y="1590174"/>
            <a:ext cx="788594" cy="281157"/>
          </a:xfrm>
          <a:prstGeom prst="rect">
            <a:avLst/>
          </a:prstGeom>
        </p:spPr>
        <p:txBody>
          <a:bodyPr/>
          <a:lstStyle>
            <a:lvl1pPr marL="0" indent="0" algn="ctr">
              <a:buNone/>
              <a:defRPr sz="2000">
                <a:solidFill>
                  <a:schemeClr val="accent1"/>
                </a:solidFill>
                <a:latin typeface="Barlow" pitchFamily="2" charset="77"/>
              </a:defRPr>
            </a:lvl1pPr>
          </a:lstStyle>
          <a:p>
            <a:pPr lvl="0"/>
            <a:r>
              <a:rPr lang="fr-FR"/>
              <a:t>MOIS</a:t>
            </a:r>
          </a:p>
        </p:txBody>
      </p:sp>
      <p:sp>
        <p:nvSpPr>
          <p:cNvPr id="38" name="Espace réservé du texte 37">
            <a:extLst>
              <a:ext uri="{FF2B5EF4-FFF2-40B4-BE49-F238E27FC236}">
                <a16:creationId xmlns:a16="http://schemas.microsoft.com/office/drawing/2014/main" id="{2B4F2786-6A98-C22F-6418-EEF03928620A}"/>
              </a:ext>
            </a:extLst>
          </p:cNvPr>
          <p:cNvSpPr>
            <a:spLocks noGrp="1"/>
          </p:cNvSpPr>
          <p:nvPr>
            <p:ph type="body" sz="quarter" idx="17" hasCustomPrompt="1"/>
          </p:nvPr>
        </p:nvSpPr>
        <p:spPr>
          <a:xfrm>
            <a:off x="1695677" y="1835339"/>
            <a:ext cx="788594" cy="406668"/>
          </a:xfrm>
          <a:prstGeom prst="rect">
            <a:avLst/>
          </a:prstGeom>
        </p:spPr>
        <p:txBody>
          <a:bodyPr/>
          <a:lstStyle>
            <a:lvl1pPr marL="0" indent="0">
              <a:buNone/>
              <a:defRPr sz="4000">
                <a:solidFill>
                  <a:schemeClr val="accent1"/>
                </a:solidFill>
                <a:latin typeface="Barlow" pitchFamily="2" charset="77"/>
              </a:defRPr>
            </a:lvl1pPr>
          </a:lstStyle>
          <a:p>
            <a:pPr lvl="0"/>
            <a:r>
              <a:rPr lang="fr-FR"/>
              <a:t>XX</a:t>
            </a:r>
          </a:p>
        </p:txBody>
      </p:sp>
      <p:sp>
        <p:nvSpPr>
          <p:cNvPr id="39" name="Espace réservé du texte 33">
            <a:extLst>
              <a:ext uri="{FF2B5EF4-FFF2-40B4-BE49-F238E27FC236}">
                <a16:creationId xmlns:a16="http://schemas.microsoft.com/office/drawing/2014/main" id="{6C923CA9-8E1C-251B-572C-DC66FF246062}"/>
              </a:ext>
            </a:extLst>
          </p:cNvPr>
          <p:cNvSpPr>
            <a:spLocks noGrp="1"/>
          </p:cNvSpPr>
          <p:nvPr>
            <p:ph type="body" sz="quarter" idx="18" hasCustomPrompt="1"/>
          </p:nvPr>
        </p:nvSpPr>
        <p:spPr>
          <a:xfrm>
            <a:off x="1695677" y="2912274"/>
            <a:ext cx="788594" cy="281157"/>
          </a:xfrm>
          <a:prstGeom prst="rect">
            <a:avLst/>
          </a:prstGeom>
        </p:spPr>
        <p:txBody>
          <a:bodyPr/>
          <a:lstStyle>
            <a:lvl1pPr marL="0" indent="0" algn="ctr">
              <a:buNone/>
              <a:defRPr sz="2000">
                <a:solidFill>
                  <a:schemeClr val="accent1"/>
                </a:solidFill>
                <a:latin typeface="Barlow" pitchFamily="2" charset="77"/>
              </a:defRPr>
            </a:lvl1pPr>
          </a:lstStyle>
          <a:p>
            <a:pPr lvl="0"/>
            <a:r>
              <a:rPr lang="fr-FR"/>
              <a:t>MOIS</a:t>
            </a:r>
          </a:p>
        </p:txBody>
      </p:sp>
      <p:sp>
        <p:nvSpPr>
          <p:cNvPr id="40" name="Espace réservé du texte 37">
            <a:extLst>
              <a:ext uri="{FF2B5EF4-FFF2-40B4-BE49-F238E27FC236}">
                <a16:creationId xmlns:a16="http://schemas.microsoft.com/office/drawing/2014/main" id="{470E27A2-AB67-BA14-FEC5-D4FE5038D54E}"/>
              </a:ext>
            </a:extLst>
          </p:cNvPr>
          <p:cNvSpPr>
            <a:spLocks noGrp="1"/>
          </p:cNvSpPr>
          <p:nvPr>
            <p:ph type="body" sz="quarter" idx="19" hasCustomPrompt="1"/>
          </p:nvPr>
        </p:nvSpPr>
        <p:spPr>
          <a:xfrm>
            <a:off x="1695677" y="3157439"/>
            <a:ext cx="788594" cy="406668"/>
          </a:xfrm>
          <a:prstGeom prst="rect">
            <a:avLst/>
          </a:prstGeom>
        </p:spPr>
        <p:txBody>
          <a:bodyPr/>
          <a:lstStyle>
            <a:lvl1pPr marL="0" indent="0">
              <a:buNone/>
              <a:defRPr sz="4000">
                <a:solidFill>
                  <a:schemeClr val="accent1"/>
                </a:solidFill>
                <a:latin typeface="Barlow" pitchFamily="2" charset="77"/>
              </a:defRPr>
            </a:lvl1pPr>
          </a:lstStyle>
          <a:p>
            <a:pPr lvl="0"/>
            <a:r>
              <a:rPr lang="fr-FR"/>
              <a:t>XX</a:t>
            </a:r>
          </a:p>
        </p:txBody>
      </p:sp>
      <p:sp>
        <p:nvSpPr>
          <p:cNvPr id="41" name="Espace réservé du texte 33">
            <a:extLst>
              <a:ext uri="{FF2B5EF4-FFF2-40B4-BE49-F238E27FC236}">
                <a16:creationId xmlns:a16="http://schemas.microsoft.com/office/drawing/2014/main" id="{7AF0A239-4CD7-46F3-1858-08ECD7807CB4}"/>
              </a:ext>
            </a:extLst>
          </p:cNvPr>
          <p:cNvSpPr>
            <a:spLocks noGrp="1"/>
          </p:cNvSpPr>
          <p:nvPr>
            <p:ph type="body" sz="quarter" idx="20" hasCustomPrompt="1"/>
          </p:nvPr>
        </p:nvSpPr>
        <p:spPr>
          <a:xfrm>
            <a:off x="1667657" y="4221586"/>
            <a:ext cx="788594" cy="281157"/>
          </a:xfrm>
          <a:prstGeom prst="rect">
            <a:avLst/>
          </a:prstGeom>
        </p:spPr>
        <p:txBody>
          <a:bodyPr/>
          <a:lstStyle>
            <a:lvl1pPr marL="0" indent="0" algn="ctr">
              <a:buNone/>
              <a:defRPr sz="2000">
                <a:solidFill>
                  <a:schemeClr val="accent1"/>
                </a:solidFill>
                <a:latin typeface="Barlow" pitchFamily="2" charset="77"/>
              </a:defRPr>
            </a:lvl1pPr>
          </a:lstStyle>
          <a:p>
            <a:pPr lvl="0"/>
            <a:r>
              <a:rPr lang="fr-FR"/>
              <a:t>MOIS</a:t>
            </a:r>
          </a:p>
        </p:txBody>
      </p:sp>
      <p:sp>
        <p:nvSpPr>
          <p:cNvPr id="42" name="Espace réservé du texte 37">
            <a:extLst>
              <a:ext uri="{FF2B5EF4-FFF2-40B4-BE49-F238E27FC236}">
                <a16:creationId xmlns:a16="http://schemas.microsoft.com/office/drawing/2014/main" id="{3710806D-F9F4-BB2A-CE7B-7C6F9F1B9F68}"/>
              </a:ext>
            </a:extLst>
          </p:cNvPr>
          <p:cNvSpPr>
            <a:spLocks noGrp="1"/>
          </p:cNvSpPr>
          <p:nvPr>
            <p:ph type="body" sz="quarter" idx="21" hasCustomPrompt="1"/>
          </p:nvPr>
        </p:nvSpPr>
        <p:spPr>
          <a:xfrm>
            <a:off x="1667657" y="4466751"/>
            <a:ext cx="788594" cy="406668"/>
          </a:xfrm>
          <a:prstGeom prst="rect">
            <a:avLst/>
          </a:prstGeom>
        </p:spPr>
        <p:txBody>
          <a:bodyPr/>
          <a:lstStyle>
            <a:lvl1pPr marL="0" indent="0">
              <a:buNone/>
              <a:defRPr sz="4000">
                <a:solidFill>
                  <a:schemeClr val="accent1"/>
                </a:solidFill>
                <a:latin typeface="Barlow" pitchFamily="2" charset="77"/>
              </a:defRPr>
            </a:lvl1pPr>
          </a:lstStyle>
          <a:p>
            <a:pPr lvl="0"/>
            <a:r>
              <a:rPr lang="fr-FR"/>
              <a:t>XX</a:t>
            </a:r>
          </a:p>
        </p:txBody>
      </p:sp>
      <p:sp>
        <p:nvSpPr>
          <p:cNvPr id="2" name="Espace réservé du texte 2">
            <a:extLst>
              <a:ext uri="{FF2B5EF4-FFF2-40B4-BE49-F238E27FC236}">
                <a16:creationId xmlns:a16="http://schemas.microsoft.com/office/drawing/2014/main" id="{018E7B59-89C0-CDBE-B160-3BA83ADBF8F3}"/>
              </a:ext>
            </a:extLst>
          </p:cNvPr>
          <p:cNvSpPr>
            <a:spLocks noGrp="1"/>
          </p:cNvSpPr>
          <p:nvPr>
            <p:ph type="body" sz="quarter" idx="22" hasCustomPrompt="1"/>
          </p:nvPr>
        </p:nvSpPr>
        <p:spPr>
          <a:xfrm>
            <a:off x="4329589" y="446998"/>
            <a:ext cx="3470004" cy="485775"/>
          </a:xfrm>
          <a:prstGeom prst="rect">
            <a:avLst/>
          </a:prstGeom>
        </p:spPr>
        <p:txBody>
          <a:bodyPr/>
          <a:lstStyle>
            <a:lvl1pPr marL="0" indent="0" algn="ctr">
              <a:buNone/>
              <a:defRPr sz="3000">
                <a:solidFill>
                  <a:schemeClr val="bg1"/>
                </a:solidFill>
                <a:latin typeface="Barlow" pitchFamily="2" charset="77"/>
              </a:defRPr>
            </a:lvl1pPr>
          </a:lstStyle>
          <a:p>
            <a:pPr lvl="0"/>
            <a:r>
              <a:rPr lang="fr-FR"/>
              <a:t>L’AGENDA DU MOIS</a:t>
            </a:r>
          </a:p>
        </p:txBody>
      </p:sp>
    </p:spTree>
    <p:extLst>
      <p:ext uri="{BB962C8B-B14F-4D97-AF65-F5344CB8AC3E}">
        <p14:creationId xmlns:p14="http://schemas.microsoft.com/office/powerpoint/2010/main" val="13091491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Option tit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1CEDC6-2D3D-DE5D-E91B-03C79A9B6962}"/>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texte, Police, Graphique, logo&#10;&#10;Description générée automatiquement">
            <a:extLst>
              <a:ext uri="{FF2B5EF4-FFF2-40B4-BE49-F238E27FC236}">
                <a16:creationId xmlns:a16="http://schemas.microsoft.com/office/drawing/2014/main" id="{BDC1898A-527F-EE4E-77C2-95E943384530}"/>
              </a:ext>
            </a:extLst>
          </p:cNvPr>
          <p:cNvPicPr>
            <a:picLocks noChangeAspect="1"/>
          </p:cNvPicPr>
          <p:nvPr userDrawn="1"/>
        </p:nvPicPr>
        <p:blipFill>
          <a:blip r:embed="rId2"/>
          <a:stretch>
            <a:fillRect/>
          </a:stretch>
        </p:blipFill>
        <p:spPr>
          <a:xfrm>
            <a:off x="4409579" y="1157689"/>
            <a:ext cx="2677903" cy="2569486"/>
          </a:xfrm>
          <a:prstGeom prst="rect">
            <a:avLst/>
          </a:prstGeom>
        </p:spPr>
      </p:pic>
      <p:sp>
        <p:nvSpPr>
          <p:cNvPr id="2" name="Espace réservé du texte 15">
            <a:extLst>
              <a:ext uri="{FF2B5EF4-FFF2-40B4-BE49-F238E27FC236}">
                <a16:creationId xmlns:a16="http://schemas.microsoft.com/office/drawing/2014/main" id="{68965905-59C2-DC0D-C9E8-09628A02522B}"/>
              </a:ext>
            </a:extLst>
          </p:cNvPr>
          <p:cNvSpPr>
            <a:spLocks noGrp="1"/>
          </p:cNvSpPr>
          <p:nvPr>
            <p:ph type="body" sz="quarter" idx="10" hasCustomPrompt="1"/>
          </p:nvPr>
        </p:nvSpPr>
        <p:spPr>
          <a:xfrm>
            <a:off x="3822098" y="4447360"/>
            <a:ext cx="3852863" cy="346075"/>
          </a:xfrm>
          <a:prstGeom prst="rect">
            <a:avLst/>
          </a:prstGeom>
        </p:spPr>
        <p:txBody>
          <a:bodyPr/>
          <a:lstStyle>
            <a:lvl1pPr marL="0" indent="0" algn="ctr">
              <a:buNone/>
              <a:defRPr sz="1700" b="0" i="0">
                <a:solidFill>
                  <a:schemeClr val="bg1"/>
                </a:solidFill>
                <a:latin typeface="Barlow Medium" pitchFamily="2" charset="77"/>
              </a:defRPr>
            </a:lvl1pPr>
          </a:lstStyle>
          <a:p>
            <a:pPr lvl="0"/>
            <a:r>
              <a:rPr lang="fr-FR"/>
              <a:t>Visitez notre site internet</a:t>
            </a:r>
          </a:p>
        </p:txBody>
      </p:sp>
    </p:spTree>
    <p:extLst>
      <p:ext uri="{BB962C8B-B14F-4D97-AF65-F5344CB8AC3E}">
        <p14:creationId xmlns:p14="http://schemas.microsoft.com/office/powerpoint/2010/main" val="14417358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8CF11-EB62-FC36-D6BE-E0D3127257ED}"/>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solidFill>
                <a:latin typeface="Barlow" pitchFamily="2" charset="77"/>
              </a:defRPr>
            </a:lvl1pPr>
          </a:lstStyle>
          <a:p>
            <a:r>
              <a:rPr lang="fr-FR"/>
              <a:t>Modifiez le style du titre</a:t>
            </a:r>
          </a:p>
        </p:txBody>
      </p:sp>
      <p:sp>
        <p:nvSpPr>
          <p:cNvPr id="3" name="Sous-titre 2">
            <a:extLst>
              <a:ext uri="{FF2B5EF4-FFF2-40B4-BE49-F238E27FC236}">
                <a16:creationId xmlns:a16="http://schemas.microsoft.com/office/drawing/2014/main" id="{F6DC633E-1040-3BF1-296A-6EAA0A20232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69DC0EAA-6A89-8AB1-3277-F762123D254C}"/>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18006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C6AC7-6CB8-40DD-9ED5-216607668CF2}"/>
              </a:ext>
            </a:extLst>
          </p:cNvPr>
          <p:cNvSpPr>
            <a:spLocks noGrp="1"/>
          </p:cNvSpPr>
          <p:nvPr>
            <p:ph type="title"/>
          </p:nvPr>
        </p:nvSpPr>
        <p:spPr/>
        <p:txBody>
          <a:bodyPr/>
          <a:lstStyle/>
          <a:p>
            <a:r>
              <a:rPr lang="fr-FR" dirty="0"/>
              <a:t>Modifiez le style du titre</a:t>
            </a:r>
          </a:p>
        </p:txBody>
      </p:sp>
      <p:sp>
        <p:nvSpPr>
          <p:cNvPr id="3" name="Espace réservé de la date 2">
            <a:extLst>
              <a:ext uri="{FF2B5EF4-FFF2-40B4-BE49-F238E27FC236}">
                <a16:creationId xmlns:a16="http://schemas.microsoft.com/office/drawing/2014/main" id="{571C4E1A-B1DD-43D3-BC5B-D8E00DA819E2}"/>
              </a:ext>
            </a:extLst>
          </p:cNvPr>
          <p:cNvSpPr>
            <a:spLocks noGrp="1"/>
          </p:cNvSpPr>
          <p:nvPr>
            <p:ph type="dt" sz="half" idx="10"/>
          </p:nvPr>
        </p:nvSpPr>
        <p:spPr>
          <a:xfrm>
            <a:off x="838200" y="6356350"/>
            <a:ext cx="2743200" cy="365125"/>
          </a:xfrm>
          <a:prstGeom prst="rect">
            <a:avLst/>
          </a:prstGeom>
        </p:spPr>
        <p:txBody>
          <a:bodyPr/>
          <a:lstStyle/>
          <a:p>
            <a:fld id="{FCF28CB0-A478-4243-B56E-DC7D49E39AFD}" type="datetimeFigureOut">
              <a:rPr lang="fr-FR" smtClean="0"/>
              <a:t>08/11/2025</a:t>
            </a:fld>
            <a:endParaRPr lang="fr-FR" dirty="0"/>
          </a:p>
        </p:txBody>
      </p:sp>
      <p:sp>
        <p:nvSpPr>
          <p:cNvPr id="4" name="Espace réservé du pied de page 3">
            <a:extLst>
              <a:ext uri="{FF2B5EF4-FFF2-40B4-BE49-F238E27FC236}">
                <a16:creationId xmlns:a16="http://schemas.microsoft.com/office/drawing/2014/main" id="{C9413D9B-1471-451D-B3E1-344510E8F131}"/>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87C61B3-1BB9-4D96-93D2-6D081A9F8342}"/>
              </a:ext>
            </a:extLst>
          </p:cNvPr>
          <p:cNvSpPr>
            <a:spLocks noGrp="1"/>
          </p:cNvSpPr>
          <p:nvPr>
            <p:ph type="sldNum" sz="quarter" idx="12"/>
          </p:nvPr>
        </p:nvSpPr>
        <p:spPr/>
        <p:txBody>
          <a:bodyPr/>
          <a:lstStyle/>
          <a:p>
            <a:fld id="{2649BB60-6AC5-4372-9AA5-5CB8A387B75A}" type="slidenum">
              <a:rPr lang="fr-FR" smtClean="0"/>
              <a:t>‹N°›</a:t>
            </a:fld>
            <a:endParaRPr lang="fr-FR" dirty="0"/>
          </a:p>
        </p:txBody>
      </p:sp>
    </p:spTree>
    <p:extLst>
      <p:ext uri="{BB962C8B-B14F-4D97-AF65-F5344CB8AC3E}">
        <p14:creationId xmlns:p14="http://schemas.microsoft.com/office/powerpoint/2010/main" val="23227257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2949C-E9D8-7014-55B9-58DC81249FCD}"/>
              </a:ext>
            </a:extLst>
          </p:cNvPr>
          <p:cNvSpPr>
            <a:spLocks noGrp="1"/>
          </p:cNvSpPr>
          <p:nvPr>
            <p:ph type="title"/>
          </p:nvPr>
        </p:nvSpPr>
        <p:spPr>
          <a:xfrm>
            <a:off x="838200" y="365125"/>
            <a:ext cx="10515600" cy="1325563"/>
          </a:xfrm>
          <a:prstGeom prst="rect">
            <a:avLst/>
          </a:prstGeom>
        </p:spPr>
        <p:txBody>
          <a:bodyPr/>
          <a:lstStyle>
            <a:lvl1pPr>
              <a:defRPr>
                <a:solidFill>
                  <a:schemeClr val="accent1"/>
                </a:solidFill>
                <a:latin typeface="Barlow" pitchFamily="2" charset="77"/>
              </a:defRPr>
            </a:lvl1pPr>
          </a:lstStyle>
          <a:p>
            <a:r>
              <a:rPr lang="fr-FR"/>
              <a:t>Modifiez le style du titre</a:t>
            </a:r>
          </a:p>
        </p:txBody>
      </p:sp>
      <p:sp>
        <p:nvSpPr>
          <p:cNvPr id="3" name="Espace réservé du contenu 2">
            <a:extLst>
              <a:ext uri="{FF2B5EF4-FFF2-40B4-BE49-F238E27FC236}">
                <a16:creationId xmlns:a16="http://schemas.microsoft.com/office/drawing/2014/main" id="{C8F552F4-F89A-44A0-A42E-09E8D741B9FD}"/>
              </a:ext>
            </a:extLst>
          </p:cNvPr>
          <p:cNvSpPr>
            <a:spLocks noGrp="1"/>
          </p:cNvSpPr>
          <p:nvPr>
            <p:ph idx="1"/>
          </p:nvPr>
        </p:nvSpPr>
        <p:spPr>
          <a:xfrm>
            <a:off x="838200" y="1825625"/>
            <a:ext cx="10515600" cy="4351338"/>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EEC6FB45-73CC-B5EC-9489-DFC9CD20BF3C}"/>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020452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B4D15-F337-15FA-EF61-CF65688AE6E4}"/>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1"/>
                </a:solidFill>
                <a:latin typeface="Barlow" pitchFamily="2" charset="77"/>
              </a:defRPr>
            </a:lvl1pPr>
          </a:lstStyle>
          <a:p>
            <a:r>
              <a:rPr lang="fr-FR"/>
              <a:t>Modifiez le style du titre</a:t>
            </a:r>
          </a:p>
        </p:txBody>
      </p:sp>
      <p:sp>
        <p:nvSpPr>
          <p:cNvPr id="3" name="Espace réservé du texte 2">
            <a:extLst>
              <a:ext uri="{FF2B5EF4-FFF2-40B4-BE49-F238E27FC236}">
                <a16:creationId xmlns:a16="http://schemas.microsoft.com/office/drawing/2014/main" id="{19721BCC-3071-890A-16A7-8CA2F38715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Barlow"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4" name="Image 3" descr="Une image contenant Graphique, Police, capture d’écran, cercle&#10;&#10;Description générée automatiquement">
            <a:extLst>
              <a:ext uri="{FF2B5EF4-FFF2-40B4-BE49-F238E27FC236}">
                <a16:creationId xmlns:a16="http://schemas.microsoft.com/office/drawing/2014/main" id="{D4E3FC96-3B1A-1608-CD8C-BC58013DDA84}"/>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943548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D4544-CDA1-C54F-6C5E-AB6428A77FBD}"/>
              </a:ext>
            </a:extLst>
          </p:cNvPr>
          <p:cNvSpPr>
            <a:spLocks noGrp="1"/>
          </p:cNvSpPr>
          <p:nvPr>
            <p:ph type="title"/>
          </p:nvPr>
        </p:nvSpPr>
        <p:spPr>
          <a:xfrm>
            <a:off x="838200" y="365125"/>
            <a:ext cx="10515600" cy="1325563"/>
          </a:xfrm>
          <a:prstGeom prst="rect">
            <a:avLst/>
          </a:prstGeom>
        </p:spPr>
        <p:txBody>
          <a:bodyPr/>
          <a:lstStyle>
            <a:lvl1pPr>
              <a:defRPr>
                <a:solidFill>
                  <a:schemeClr val="accent1"/>
                </a:solidFill>
                <a:latin typeface="Barlow" pitchFamily="2" charset="77"/>
              </a:defRPr>
            </a:lvl1pPr>
          </a:lstStyle>
          <a:p>
            <a:r>
              <a:rPr lang="fr-FR"/>
              <a:t>Modifiez le style du titre</a:t>
            </a:r>
          </a:p>
        </p:txBody>
      </p:sp>
      <p:sp>
        <p:nvSpPr>
          <p:cNvPr id="3" name="Espace réservé du contenu 2">
            <a:extLst>
              <a:ext uri="{FF2B5EF4-FFF2-40B4-BE49-F238E27FC236}">
                <a16:creationId xmlns:a16="http://schemas.microsoft.com/office/drawing/2014/main" id="{5236CE5E-40A9-9F2C-3210-04EC6E660754}"/>
              </a:ext>
            </a:extLst>
          </p:cNvPr>
          <p:cNvSpPr>
            <a:spLocks noGrp="1"/>
          </p:cNvSpPr>
          <p:nvPr>
            <p:ph sz="half" idx="1"/>
          </p:nvPr>
        </p:nvSpPr>
        <p:spPr>
          <a:xfrm>
            <a:off x="838200" y="1825625"/>
            <a:ext cx="5181600" cy="4351338"/>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B0E7697-364C-AC6C-B308-CC6B0C63D671}"/>
              </a:ext>
            </a:extLst>
          </p:cNvPr>
          <p:cNvSpPr>
            <a:spLocks noGrp="1"/>
          </p:cNvSpPr>
          <p:nvPr>
            <p:ph sz="half" idx="2"/>
          </p:nvPr>
        </p:nvSpPr>
        <p:spPr>
          <a:xfrm>
            <a:off x="6172200" y="1825625"/>
            <a:ext cx="5181600" cy="4351338"/>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5" name="Image 4" descr="Une image contenant Graphique, Police, capture d’écran, cercle&#10;&#10;Description générée automatiquement">
            <a:extLst>
              <a:ext uri="{FF2B5EF4-FFF2-40B4-BE49-F238E27FC236}">
                <a16:creationId xmlns:a16="http://schemas.microsoft.com/office/drawing/2014/main" id="{64325C4B-93FD-FC60-67B7-1349AEE88111}"/>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2774034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749A6-C10B-AAD7-7EFF-FDADF8D61179}"/>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latin typeface="Barlow" pitchFamily="2" charset="77"/>
              </a:defRPr>
            </a:lvl1pPr>
          </a:lstStyle>
          <a:p>
            <a:r>
              <a:rPr lang="fr-FR"/>
              <a:t>Modifiez le style du titre</a:t>
            </a:r>
          </a:p>
        </p:txBody>
      </p:sp>
      <p:sp>
        <p:nvSpPr>
          <p:cNvPr id="3" name="Espace réservé du texte 2">
            <a:extLst>
              <a:ext uri="{FF2B5EF4-FFF2-40B4-BE49-F238E27FC236}">
                <a16:creationId xmlns:a16="http://schemas.microsoft.com/office/drawing/2014/main" id="{96BDFD67-DEAF-749F-F43C-1D62FAF21CD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Barlow"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59CE59-9AE5-8C9C-E055-9534F73C0681}"/>
              </a:ext>
            </a:extLst>
          </p:cNvPr>
          <p:cNvSpPr>
            <a:spLocks noGrp="1"/>
          </p:cNvSpPr>
          <p:nvPr>
            <p:ph sz="half" idx="2"/>
          </p:nvPr>
        </p:nvSpPr>
        <p:spPr>
          <a:xfrm>
            <a:off x="839788" y="2505075"/>
            <a:ext cx="5157787" cy="3684588"/>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610443-3D6D-1163-2AE1-4D978878304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1"/>
                </a:solidFill>
                <a:latin typeface="Barlow"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B7CC586-28D2-6177-DEF1-4D7F99DE2ECE}"/>
              </a:ext>
            </a:extLst>
          </p:cNvPr>
          <p:cNvSpPr>
            <a:spLocks noGrp="1"/>
          </p:cNvSpPr>
          <p:nvPr>
            <p:ph sz="quarter" idx="4"/>
          </p:nvPr>
        </p:nvSpPr>
        <p:spPr>
          <a:xfrm>
            <a:off x="6172200" y="2505075"/>
            <a:ext cx="5183188" cy="3684588"/>
          </a:xfrm>
          <a:prstGeom prst="rect">
            <a:avLst/>
          </a:prstGeom>
        </p:spPr>
        <p:txBody>
          <a:bodyPr/>
          <a:lstStyle>
            <a:lvl1pPr>
              <a:defRPr>
                <a:solidFill>
                  <a:schemeClr val="accent1"/>
                </a:solidFill>
                <a:latin typeface="Barlow" pitchFamily="2" charset="77"/>
              </a:defRPr>
            </a:lvl1pPr>
            <a:lvl2pPr>
              <a:defRPr>
                <a:solidFill>
                  <a:schemeClr val="accent1"/>
                </a:solidFill>
                <a:latin typeface="Barlow" pitchFamily="2" charset="77"/>
              </a:defRPr>
            </a:lvl2pPr>
            <a:lvl3pPr>
              <a:defRPr>
                <a:solidFill>
                  <a:schemeClr val="accent1"/>
                </a:solidFill>
                <a:latin typeface="Barlow" pitchFamily="2" charset="77"/>
              </a:defRPr>
            </a:lvl3pPr>
            <a:lvl4pPr>
              <a:defRPr>
                <a:solidFill>
                  <a:schemeClr val="accent1"/>
                </a:solidFill>
                <a:latin typeface="Barlow" pitchFamily="2" charset="77"/>
              </a:defRPr>
            </a:lvl4pPr>
            <a:lvl5pPr>
              <a:defRPr>
                <a:solidFill>
                  <a:schemeClr val="accent1"/>
                </a:solidFill>
                <a:latin typeface="Barlow" pitchFamily="2"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descr="Une image contenant Graphique, Police, capture d’écran, cercle&#10;&#10;Description générée automatiquement">
            <a:extLst>
              <a:ext uri="{FF2B5EF4-FFF2-40B4-BE49-F238E27FC236}">
                <a16:creationId xmlns:a16="http://schemas.microsoft.com/office/drawing/2014/main" id="{02CB5F46-BDA4-3405-879A-BEB5919B5DD1}"/>
              </a:ext>
            </a:extLst>
          </p:cNvPr>
          <p:cNvPicPr>
            <a:picLocks noChangeAspect="1"/>
          </p:cNvPicPr>
          <p:nvPr userDrawn="1"/>
        </p:nvPicPr>
        <p:blipFill>
          <a:blip r:embed="rId2"/>
          <a:stretch>
            <a:fillRect/>
          </a:stretch>
        </p:blipFill>
        <p:spPr>
          <a:xfrm>
            <a:off x="10772192" y="6556823"/>
            <a:ext cx="1355151" cy="250954"/>
          </a:xfrm>
          <a:prstGeom prst="rect">
            <a:avLst/>
          </a:prstGeom>
        </p:spPr>
      </p:pic>
    </p:spTree>
    <p:extLst>
      <p:ext uri="{BB962C8B-B14F-4D97-AF65-F5344CB8AC3E}">
        <p14:creationId xmlns:p14="http://schemas.microsoft.com/office/powerpoint/2010/main" val="1450888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E4F8DF3-499E-0B0C-B156-67B7CF97411D}"/>
              </a:ext>
            </a:extLst>
          </p:cNvPr>
          <p:cNvSpPr txBox="1">
            <a:spLocks noGrp="1"/>
          </p:cNvSpPr>
          <p:nvPr>
            <p:ph type="dt" sz="half" idx="7"/>
          </p:nvPr>
        </p:nvSpPr>
        <p:spPr/>
        <p:txBody>
          <a:bodyPr/>
          <a:lstStyle>
            <a:lvl1pPr>
              <a:defRPr/>
            </a:lvl1pPr>
          </a:lstStyle>
          <a:p>
            <a:pPr lvl="0"/>
            <a:fld id="{8B57D861-7662-458F-ADBE-09CF52EFCF35}" type="datetime1">
              <a:rPr lang="fr-FR"/>
              <a:pPr lvl="0"/>
              <a:t>08/11/2025</a:t>
            </a:fld>
            <a:endParaRPr lang="fr-FR"/>
          </a:p>
        </p:txBody>
      </p:sp>
      <p:sp>
        <p:nvSpPr>
          <p:cNvPr id="3" name="Espace réservé du pied de page 2">
            <a:extLst>
              <a:ext uri="{FF2B5EF4-FFF2-40B4-BE49-F238E27FC236}">
                <a16:creationId xmlns:a16="http://schemas.microsoft.com/office/drawing/2014/main" id="{777C66F0-A5DF-788B-CE59-6F1B39213349}"/>
              </a:ext>
            </a:extLst>
          </p:cNvPr>
          <p:cNvSpPr txBox="1">
            <a:spLocks noGrp="1"/>
          </p:cNvSpPr>
          <p:nvPr>
            <p:ph type="ftr" sz="quarter" idx="9"/>
          </p:nvPr>
        </p:nvSpPr>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EF0337E3-0EDD-81EF-FF93-9974366B78FC}"/>
              </a:ext>
            </a:extLst>
          </p:cNvPr>
          <p:cNvSpPr txBox="1">
            <a:spLocks noGrp="1"/>
          </p:cNvSpPr>
          <p:nvPr>
            <p:ph type="sldNum" sz="quarter" idx="8"/>
          </p:nvPr>
        </p:nvSpPr>
        <p:spPr/>
        <p:txBody>
          <a:bodyPr/>
          <a:lstStyle>
            <a:lvl1pPr>
              <a:defRPr/>
            </a:lvl1pPr>
          </a:lstStyle>
          <a:p>
            <a:pPr lvl="0"/>
            <a:fld id="{36027B94-4CFF-4ED8-B298-E2891E02756A}" type="slidenum">
              <a:t>‹N°›</a:t>
            </a:fld>
            <a:endParaRPr lang="fr-FR"/>
          </a:p>
        </p:txBody>
      </p:sp>
    </p:spTree>
    <p:extLst>
      <p:ext uri="{BB962C8B-B14F-4D97-AF65-F5344CB8AC3E}">
        <p14:creationId xmlns:p14="http://schemas.microsoft.com/office/powerpoint/2010/main" val="719345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C9EF669-C2A3-4A9C-8392-B75F3C32B968}"/>
              </a:ext>
            </a:extLst>
          </p:cNvPr>
          <p:cNvSpPr>
            <a:spLocks noGrp="1"/>
          </p:cNvSpPr>
          <p:nvPr>
            <p:ph type="dt" sz="half" idx="10"/>
          </p:nvPr>
        </p:nvSpPr>
        <p:spPr>
          <a:xfrm>
            <a:off x="838200" y="6356350"/>
            <a:ext cx="2743200" cy="365125"/>
          </a:xfrm>
          <a:prstGeom prst="rect">
            <a:avLst/>
          </a:prstGeom>
        </p:spPr>
        <p:txBody>
          <a:bodyPr/>
          <a:lstStyle/>
          <a:p>
            <a:fld id="{FCF28CB0-A478-4243-B56E-DC7D49E39AFD}" type="datetimeFigureOut">
              <a:rPr lang="fr-FR" smtClean="0"/>
              <a:t>08/11/2025</a:t>
            </a:fld>
            <a:endParaRPr lang="fr-FR" dirty="0"/>
          </a:p>
        </p:txBody>
      </p:sp>
      <p:sp>
        <p:nvSpPr>
          <p:cNvPr id="3" name="Espace réservé du pied de page 2">
            <a:extLst>
              <a:ext uri="{FF2B5EF4-FFF2-40B4-BE49-F238E27FC236}">
                <a16:creationId xmlns:a16="http://schemas.microsoft.com/office/drawing/2014/main" id="{67E38AE7-1DC2-4B0A-B0B9-3DBEBDEB5104}"/>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E45B5CC-9390-419B-BA94-27E3C9443FCB}"/>
              </a:ext>
            </a:extLst>
          </p:cNvPr>
          <p:cNvSpPr>
            <a:spLocks noGrp="1"/>
          </p:cNvSpPr>
          <p:nvPr>
            <p:ph type="sldNum" sz="quarter" idx="12"/>
          </p:nvPr>
        </p:nvSpPr>
        <p:spPr/>
        <p:txBody>
          <a:bodyPr/>
          <a:lstStyle/>
          <a:p>
            <a:fld id="{2649BB60-6AC5-4372-9AA5-5CB8A387B75A}" type="slidenum">
              <a:rPr lang="fr-FR" smtClean="0"/>
              <a:t>‹N°›</a:t>
            </a:fld>
            <a:endParaRPr lang="fr-FR" dirty="0"/>
          </a:p>
        </p:txBody>
      </p:sp>
    </p:spTree>
    <p:extLst>
      <p:ext uri="{BB962C8B-B14F-4D97-AF65-F5344CB8AC3E}">
        <p14:creationId xmlns:p14="http://schemas.microsoft.com/office/powerpoint/2010/main" val="204416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2A9B3-0F37-4E79-AF54-BDD85FF54E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6D34462-3D77-4EA9-BC9E-4006BF8169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B55BCFAB-450E-4B17-B18C-65B0A8781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104117-4BD9-4D8F-A498-11F962ED11B1}"/>
              </a:ext>
            </a:extLst>
          </p:cNvPr>
          <p:cNvSpPr>
            <a:spLocks noGrp="1"/>
          </p:cNvSpPr>
          <p:nvPr>
            <p:ph type="dt" sz="half" idx="10"/>
          </p:nvPr>
        </p:nvSpPr>
        <p:spPr>
          <a:xfrm>
            <a:off x="838200" y="6356350"/>
            <a:ext cx="2743200" cy="365125"/>
          </a:xfrm>
          <a:prstGeom prst="rect">
            <a:avLst/>
          </a:prstGeom>
        </p:spPr>
        <p:txBody>
          <a:bodyPr/>
          <a:lstStyle/>
          <a:p>
            <a:fld id="{FCF28CB0-A478-4243-B56E-DC7D49E39AFD}" type="datetimeFigureOut">
              <a:rPr lang="fr-FR" smtClean="0"/>
              <a:t>08/11/2025</a:t>
            </a:fld>
            <a:endParaRPr lang="fr-FR" dirty="0"/>
          </a:p>
        </p:txBody>
      </p:sp>
      <p:sp>
        <p:nvSpPr>
          <p:cNvPr id="6" name="Espace réservé du pied de page 5">
            <a:extLst>
              <a:ext uri="{FF2B5EF4-FFF2-40B4-BE49-F238E27FC236}">
                <a16:creationId xmlns:a16="http://schemas.microsoft.com/office/drawing/2014/main" id="{B049A3C8-B681-4DE8-9B4A-472898FB8C9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A393E64-941E-4CC0-B4AF-1F1DC1E70A7A}"/>
              </a:ext>
            </a:extLst>
          </p:cNvPr>
          <p:cNvSpPr>
            <a:spLocks noGrp="1"/>
          </p:cNvSpPr>
          <p:nvPr>
            <p:ph type="sldNum" sz="quarter" idx="12"/>
          </p:nvPr>
        </p:nvSpPr>
        <p:spPr/>
        <p:txBody>
          <a:bodyPr/>
          <a:lstStyle/>
          <a:p>
            <a:fld id="{2649BB60-6AC5-4372-9AA5-5CB8A387B75A}" type="slidenum">
              <a:rPr lang="fr-FR" smtClean="0"/>
              <a:t>‹N°›</a:t>
            </a:fld>
            <a:endParaRPr lang="fr-FR" dirty="0"/>
          </a:p>
        </p:txBody>
      </p:sp>
    </p:spTree>
    <p:extLst>
      <p:ext uri="{BB962C8B-B14F-4D97-AF65-F5344CB8AC3E}">
        <p14:creationId xmlns:p14="http://schemas.microsoft.com/office/powerpoint/2010/main" val="102793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theme" Target="../theme/theme3.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DBBFCF-3581-42A4-9251-1307DE34A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92563E83-20B7-4769-9B05-8ED01CBA2E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DAD2581-AF75-4594-94B7-F1F3EBE45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28CB0-A478-4243-B56E-DC7D49E39AFD}" type="datetimeFigureOut">
              <a:rPr lang="fr-FR" smtClean="0"/>
              <a:t>08/11/2025</a:t>
            </a:fld>
            <a:endParaRPr lang="fr-FR" dirty="0"/>
          </a:p>
        </p:txBody>
      </p:sp>
      <p:sp>
        <p:nvSpPr>
          <p:cNvPr id="5" name="Espace réservé du pied de page 4">
            <a:extLst>
              <a:ext uri="{FF2B5EF4-FFF2-40B4-BE49-F238E27FC236}">
                <a16:creationId xmlns:a16="http://schemas.microsoft.com/office/drawing/2014/main" id="{2FAE4070-8270-4D50-A16E-35B212141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529CC0CB-2D3C-48D4-9829-67CABE7243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9BB60-6AC5-4372-9AA5-5CB8A387B75A}" type="slidenum">
              <a:rPr lang="fr-FR" smtClean="0"/>
              <a:t>‹N°›</a:t>
            </a:fld>
            <a:endParaRPr lang="fr-FR" dirty="0"/>
          </a:p>
        </p:txBody>
      </p:sp>
      <p:sp>
        <p:nvSpPr>
          <p:cNvPr id="7" name="Triangle rectangle 6">
            <a:extLst>
              <a:ext uri="{FF2B5EF4-FFF2-40B4-BE49-F238E27FC236}">
                <a16:creationId xmlns:a16="http://schemas.microsoft.com/office/drawing/2014/main" id="{9B56CAC0-65E3-4BF1-B0A7-BA53C9A0C6A8}"/>
              </a:ext>
            </a:extLst>
          </p:cNvPr>
          <p:cNvSpPr/>
          <p:nvPr userDrawn="1"/>
        </p:nvSpPr>
        <p:spPr>
          <a:xfrm rot="10800000">
            <a:off x="3058160" y="567561"/>
            <a:ext cx="9133840" cy="326519"/>
          </a:xfrm>
          <a:prstGeom prst="rtTriangle">
            <a:avLst/>
          </a:prstGeom>
          <a:solidFill>
            <a:srgbClr val="5A7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27EB82FC-A398-4C7C-8DD3-7DF88262F497}"/>
              </a:ext>
            </a:extLst>
          </p:cNvPr>
          <p:cNvSpPr/>
          <p:nvPr userDrawn="1"/>
        </p:nvSpPr>
        <p:spPr>
          <a:xfrm>
            <a:off x="0" y="0"/>
            <a:ext cx="12192000" cy="567563"/>
          </a:xfrm>
          <a:prstGeom prst="rect">
            <a:avLst/>
          </a:prstGeom>
          <a:solidFill>
            <a:srgbClr val="232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riangle rectangle 8">
            <a:extLst>
              <a:ext uri="{FF2B5EF4-FFF2-40B4-BE49-F238E27FC236}">
                <a16:creationId xmlns:a16="http://schemas.microsoft.com/office/drawing/2014/main" id="{823320C6-3683-43DC-812F-F4F696F65244}"/>
              </a:ext>
            </a:extLst>
          </p:cNvPr>
          <p:cNvSpPr/>
          <p:nvPr userDrawn="1"/>
        </p:nvSpPr>
        <p:spPr>
          <a:xfrm rot="10800000">
            <a:off x="0" y="6661702"/>
            <a:ext cx="12192000" cy="196298"/>
          </a:xfrm>
          <a:prstGeom prst="rtTriangle">
            <a:avLst/>
          </a:prstGeom>
          <a:solidFill>
            <a:srgbClr val="5A7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riangle rectangle 9">
            <a:extLst>
              <a:ext uri="{FF2B5EF4-FFF2-40B4-BE49-F238E27FC236}">
                <a16:creationId xmlns:a16="http://schemas.microsoft.com/office/drawing/2014/main" id="{E0AFABA9-AC72-4FD8-9F87-C6F55F243724}"/>
              </a:ext>
            </a:extLst>
          </p:cNvPr>
          <p:cNvSpPr/>
          <p:nvPr userDrawn="1"/>
        </p:nvSpPr>
        <p:spPr>
          <a:xfrm>
            <a:off x="0" y="6643646"/>
            <a:ext cx="12100560" cy="214354"/>
          </a:xfrm>
          <a:prstGeom prst="rtTriangle">
            <a:avLst/>
          </a:prstGeom>
          <a:solidFill>
            <a:srgbClr val="232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66213084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rgbClr val="232F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A712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2F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2F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2F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2F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930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2046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tine.jourdain-bernard@ccecqa.f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elodie.galisson@apf.asso.f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intimagir-nouvelle-aquitaine.org/actualites/nouveaute-permanences-mensuelles-a-la-maison-du-citoyen-de-saragosse-pau-64/" TargetMode="External"/><Relationship Id="rId7" Type="http://schemas.openxmlformats.org/officeDocument/2006/relationships/hyperlink" Target="https://intimagir-nouvelle-aquitaine.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www.linkedin.com/in/centre-ressource-intimagir-nouvelle-aquitaine-3537a7313/"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www.ccecqa.fr/" TargetMode="External"/><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7.xml"/><Relationship Id="rId6" Type="http://schemas.openxmlformats.org/officeDocument/2006/relationships/image" Target="../media/image26.png"/><Relationship Id="rId5" Type="http://schemas.openxmlformats.org/officeDocument/2006/relationships/hyperlink" Target="https://www.ccecqa.fr/newsletter-0/inscription-newsletter" TargetMode="External"/><Relationship Id="rId10" Type="http://schemas.openxmlformats.org/officeDocument/2006/relationships/image" Target="../media/image30.svg"/><Relationship Id="rId4" Type="http://schemas.openxmlformats.org/officeDocument/2006/relationships/hyperlink" Target="mailto:communication@ccecqa.fr" TargetMode="Externa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a:extLst>
              <a:ext uri="{FF2B5EF4-FFF2-40B4-BE49-F238E27FC236}">
                <a16:creationId xmlns:a16="http://schemas.microsoft.com/office/drawing/2014/main" id="{C7CA6BDC-A640-BCAB-5A3D-7EA829332B41}"/>
              </a:ext>
            </a:extLst>
          </p:cNvPr>
          <p:cNvSpPr>
            <a:spLocks noChangeArrowheads="1"/>
          </p:cNvSpPr>
          <p:nvPr/>
        </p:nvSpPr>
        <p:spPr bwMode="auto">
          <a:xfrm>
            <a:off x="3575050" y="-18415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a:spcBef>
                <a:spcPct val="20000"/>
              </a:spcBef>
              <a:buFont typeface="Webdings" panose="05030102010509060703" pitchFamily="18" charset="2"/>
              <a:buChar char="&lt;"/>
              <a:defRPr sz="2800">
                <a:solidFill>
                  <a:srgbClr val="004795"/>
                </a:solidFill>
                <a:latin typeface="Calibri" panose="020F0502020204030204" pitchFamily="34" charset="0"/>
              </a:defRPr>
            </a:lvl1pPr>
            <a:lvl2pPr marL="742950" indent="-285750">
              <a:spcBef>
                <a:spcPct val="20000"/>
              </a:spcBef>
              <a:buFont typeface="Webdings" panose="05030102010509060703" pitchFamily="18" charset="2"/>
              <a:buChar char="&lt;"/>
              <a:defRPr sz="2400">
                <a:solidFill>
                  <a:srgbClr val="333333"/>
                </a:solidFill>
                <a:latin typeface="Calibri" panose="020F0502020204030204" pitchFamily="34" charset="0"/>
              </a:defRPr>
            </a:lvl2pPr>
            <a:lvl3pPr marL="1143000" indent="-228600">
              <a:spcBef>
                <a:spcPct val="20000"/>
              </a:spcBef>
              <a:buFont typeface="Webdings" panose="05030102010509060703" pitchFamily="18" charset="2"/>
              <a:buChar char="&lt;"/>
              <a:defRPr sz="2000">
                <a:solidFill>
                  <a:srgbClr val="004795"/>
                </a:solidFill>
                <a:latin typeface="Calibri" panose="020F0502020204030204" pitchFamily="34" charset="0"/>
              </a:defRPr>
            </a:lvl3pPr>
            <a:lvl4pPr marL="1600200" indent="-228600">
              <a:spcBef>
                <a:spcPct val="20000"/>
              </a:spcBef>
              <a:buFont typeface="Webdings" panose="05030102010509060703" pitchFamily="18" charset="2"/>
              <a:buChar char="&lt;"/>
              <a:defRPr sz="2000">
                <a:solidFill>
                  <a:srgbClr val="333333"/>
                </a:solidFill>
                <a:latin typeface="Calibri" panose="020F0502020204030204" pitchFamily="34" charset="0"/>
              </a:defRPr>
            </a:lvl4pPr>
            <a:lvl5pPr marL="2057400" indent="-228600">
              <a:spcBef>
                <a:spcPct val="20000"/>
              </a:spcBef>
              <a:buFont typeface="Webdings" panose="05030102010509060703" pitchFamily="18" charset="2"/>
              <a:buChar char="&lt;"/>
              <a:defRPr sz="2000">
                <a:solidFill>
                  <a:srgbClr val="333333"/>
                </a:solidFill>
                <a:latin typeface="Calibri" panose="020F0502020204030204" pitchFamily="34" charset="0"/>
              </a:defRPr>
            </a:lvl5pPr>
            <a:lvl6pPr marL="25146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6pPr>
            <a:lvl7pPr marL="29718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7pPr>
            <a:lvl8pPr marL="34290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8pPr>
            <a:lvl9pPr marL="38862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9pPr>
          </a:lstStyle>
          <a:p>
            <a:pPr eaLnBrk="1" hangingPunct="1">
              <a:spcBef>
                <a:spcPct val="0"/>
              </a:spcBef>
              <a:buFontTx/>
              <a:buNone/>
            </a:pPr>
            <a:endParaRPr lang="fr-FR" altLang="fr-FR" sz="1800">
              <a:solidFill>
                <a:schemeClr val="tx1"/>
              </a:solidFill>
              <a:latin typeface="Arial" panose="020B0604020202020204" pitchFamily="34" charset="0"/>
            </a:endParaRPr>
          </a:p>
        </p:txBody>
      </p:sp>
      <p:sp>
        <p:nvSpPr>
          <p:cNvPr id="7171" name="Rectangle 12">
            <a:extLst>
              <a:ext uri="{FF2B5EF4-FFF2-40B4-BE49-F238E27FC236}">
                <a16:creationId xmlns:a16="http://schemas.microsoft.com/office/drawing/2014/main" id="{81073812-F0F8-9DD1-3DF3-E5D4B12008F7}"/>
              </a:ext>
            </a:extLst>
          </p:cNvPr>
          <p:cNvSpPr>
            <a:spLocks noChangeArrowheads="1"/>
          </p:cNvSpPr>
          <p:nvPr/>
        </p:nvSpPr>
        <p:spPr bwMode="auto">
          <a:xfrm>
            <a:off x="4538663" y="1960563"/>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a:spcBef>
                <a:spcPct val="20000"/>
              </a:spcBef>
              <a:buFont typeface="Webdings" panose="05030102010509060703" pitchFamily="18" charset="2"/>
              <a:buChar char="&lt;"/>
              <a:defRPr sz="2800">
                <a:solidFill>
                  <a:srgbClr val="004795"/>
                </a:solidFill>
                <a:latin typeface="Calibri" panose="020F0502020204030204" pitchFamily="34" charset="0"/>
              </a:defRPr>
            </a:lvl1pPr>
            <a:lvl2pPr marL="742950" indent="-285750">
              <a:spcBef>
                <a:spcPct val="20000"/>
              </a:spcBef>
              <a:buFont typeface="Webdings" panose="05030102010509060703" pitchFamily="18" charset="2"/>
              <a:buChar char="&lt;"/>
              <a:defRPr sz="2400">
                <a:solidFill>
                  <a:srgbClr val="333333"/>
                </a:solidFill>
                <a:latin typeface="Calibri" panose="020F0502020204030204" pitchFamily="34" charset="0"/>
              </a:defRPr>
            </a:lvl2pPr>
            <a:lvl3pPr marL="1143000" indent="-228600">
              <a:spcBef>
                <a:spcPct val="20000"/>
              </a:spcBef>
              <a:buFont typeface="Webdings" panose="05030102010509060703" pitchFamily="18" charset="2"/>
              <a:buChar char="&lt;"/>
              <a:defRPr sz="2000">
                <a:solidFill>
                  <a:srgbClr val="004795"/>
                </a:solidFill>
                <a:latin typeface="Calibri" panose="020F0502020204030204" pitchFamily="34" charset="0"/>
              </a:defRPr>
            </a:lvl3pPr>
            <a:lvl4pPr marL="1600200" indent="-228600">
              <a:spcBef>
                <a:spcPct val="20000"/>
              </a:spcBef>
              <a:buFont typeface="Webdings" panose="05030102010509060703" pitchFamily="18" charset="2"/>
              <a:buChar char="&lt;"/>
              <a:defRPr sz="2000">
                <a:solidFill>
                  <a:srgbClr val="333333"/>
                </a:solidFill>
                <a:latin typeface="Calibri" panose="020F0502020204030204" pitchFamily="34" charset="0"/>
              </a:defRPr>
            </a:lvl4pPr>
            <a:lvl5pPr marL="2057400" indent="-228600">
              <a:spcBef>
                <a:spcPct val="20000"/>
              </a:spcBef>
              <a:buFont typeface="Webdings" panose="05030102010509060703" pitchFamily="18" charset="2"/>
              <a:buChar char="&lt;"/>
              <a:defRPr sz="2000">
                <a:solidFill>
                  <a:srgbClr val="333333"/>
                </a:solidFill>
                <a:latin typeface="Calibri" panose="020F0502020204030204" pitchFamily="34" charset="0"/>
              </a:defRPr>
            </a:lvl5pPr>
            <a:lvl6pPr marL="25146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6pPr>
            <a:lvl7pPr marL="29718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7pPr>
            <a:lvl8pPr marL="34290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8pPr>
            <a:lvl9pPr marL="38862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9pPr>
          </a:lstStyle>
          <a:p>
            <a:pPr eaLnBrk="1" hangingPunct="1">
              <a:spcBef>
                <a:spcPct val="0"/>
              </a:spcBef>
              <a:buFontTx/>
              <a:buNone/>
            </a:pPr>
            <a:endParaRPr lang="fr-FR" altLang="fr-FR" sz="1800">
              <a:solidFill>
                <a:schemeClr val="tx1"/>
              </a:solidFill>
              <a:latin typeface="Arial" panose="020B0604020202020204" pitchFamily="34" charset="0"/>
            </a:endParaRPr>
          </a:p>
        </p:txBody>
      </p:sp>
      <p:sp>
        <p:nvSpPr>
          <p:cNvPr id="7172" name="Rectangle 15">
            <a:extLst>
              <a:ext uri="{FF2B5EF4-FFF2-40B4-BE49-F238E27FC236}">
                <a16:creationId xmlns:a16="http://schemas.microsoft.com/office/drawing/2014/main" id="{B3032F34-D99F-84B2-CBE5-E5AE180B7405}"/>
              </a:ext>
            </a:extLst>
          </p:cNvPr>
          <p:cNvSpPr>
            <a:spLocks noChangeArrowheads="1"/>
          </p:cNvSpPr>
          <p:nvPr/>
        </p:nvSpPr>
        <p:spPr bwMode="auto">
          <a:xfrm>
            <a:off x="4538663" y="1960563"/>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a:spcBef>
                <a:spcPct val="20000"/>
              </a:spcBef>
              <a:buFont typeface="Webdings" panose="05030102010509060703" pitchFamily="18" charset="2"/>
              <a:buChar char="&lt;"/>
              <a:defRPr sz="2800">
                <a:solidFill>
                  <a:srgbClr val="004795"/>
                </a:solidFill>
                <a:latin typeface="Calibri" panose="020F0502020204030204" pitchFamily="34" charset="0"/>
              </a:defRPr>
            </a:lvl1pPr>
            <a:lvl2pPr marL="742950" indent="-285750">
              <a:spcBef>
                <a:spcPct val="20000"/>
              </a:spcBef>
              <a:buFont typeface="Webdings" panose="05030102010509060703" pitchFamily="18" charset="2"/>
              <a:buChar char="&lt;"/>
              <a:defRPr sz="2400">
                <a:solidFill>
                  <a:srgbClr val="333333"/>
                </a:solidFill>
                <a:latin typeface="Calibri" panose="020F0502020204030204" pitchFamily="34" charset="0"/>
              </a:defRPr>
            </a:lvl2pPr>
            <a:lvl3pPr marL="1143000" indent="-228600">
              <a:spcBef>
                <a:spcPct val="20000"/>
              </a:spcBef>
              <a:buFont typeface="Webdings" panose="05030102010509060703" pitchFamily="18" charset="2"/>
              <a:buChar char="&lt;"/>
              <a:defRPr sz="2000">
                <a:solidFill>
                  <a:srgbClr val="004795"/>
                </a:solidFill>
                <a:latin typeface="Calibri" panose="020F0502020204030204" pitchFamily="34" charset="0"/>
              </a:defRPr>
            </a:lvl3pPr>
            <a:lvl4pPr marL="1600200" indent="-228600">
              <a:spcBef>
                <a:spcPct val="20000"/>
              </a:spcBef>
              <a:buFont typeface="Webdings" panose="05030102010509060703" pitchFamily="18" charset="2"/>
              <a:buChar char="&lt;"/>
              <a:defRPr sz="2000">
                <a:solidFill>
                  <a:srgbClr val="333333"/>
                </a:solidFill>
                <a:latin typeface="Calibri" panose="020F0502020204030204" pitchFamily="34" charset="0"/>
              </a:defRPr>
            </a:lvl4pPr>
            <a:lvl5pPr marL="2057400" indent="-228600">
              <a:spcBef>
                <a:spcPct val="20000"/>
              </a:spcBef>
              <a:buFont typeface="Webdings" panose="05030102010509060703" pitchFamily="18" charset="2"/>
              <a:buChar char="&lt;"/>
              <a:defRPr sz="2000">
                <a:solidFill>
                  <a:srgbClr val="333333"/>
                </a:solidFill>
                <a:latin typeface="Calibri" panose="020F0502020204030204" pitchFamily="34" charset="0"/>
              </a:defRPr>
            </a:lvl5pPr>
            <a:lvl6pPr marL="25146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6pPr>
            <a:lvl7pPr marL="29718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7pPr>
            <a:lvl8pPr marL="34290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8pPr>
            <a:lvl9pPr marL="3886200" indent="-228600" eaLnBrk="0" fontAlgn="base" hangingPunct="0">
              <a:spcBef>
                <a:spcPct val="20000"/>
              </a:spcBef>
              <a:spcAft>
                <a:spcPct val="0"/>
              </a:spcAft>
              <a:buFont typeface="Webdings" panose="05030102010509060703" pitchFamily="18" charset="2"/>
              <a:buChar char="&lt;"/>
              <a:defRPr sz="2000">
                <a:solidFill>
                  <a:srgbClr val="333333"/>
                </a:solidFill>
                <a:latin typeface="Calibri" panose="020F0502020204030204" pitchFamily="34" charset="0"/>
              </a:defRPr>
            </a:lvl9pPr>
          </a:lstStyle>
          <a:p>
            <a:pPr eaLnBrk="1" hangingPunct="1">
              <a:spcBef>
                <a:spcPct val="0"/>
              </a:spcBef>
              <a:buFontTx/>
              <a:buNone/>
            </a:pPr>
            <a:endParaRPr lang="fr-FR" altLang="fr-FR" sz="1800">
              <a:solidFill>
                <a:schemeClr val="tx1"/>
              </a:solidFill>
              <a:latin typeface="Arial" panose="020B0604020202020204" pitchFamily="34" charset="0"/>
            </a:endParaRPr>
          </a:p>
        </p:txBody>
      </p:sp>
      <p:sp>
        <p:nvSpPr>
          <p:cNvPr id="2" name="Titre 1">
            <a:extLst>
              <a:ext uri="{FF2B5EF4-FFF2-40B4-BE49-F238E27FC236}">
                <a16:creationId xmlns:a16="http://schemas.microsoft.com/office/drawing/2014/main" id="{4A2FAD26-63CC-5296-3B5D-4335A1781765}"/>
              </a:ext>
            </a:extLst>
          </p:cNvPr>
          <p:cNvSpPr>
            <a:spLocks noGrp="1"/>
          </p:cNvSpPr>
          <p:nvPr>
            <p:ph type="ctrTitle"/>
          </p:nvPr>
        </p:nvSpPr>
        <p:spPr>
          <a:xfrm>
            <a:off x="8153400" y="3153792"/>
            <a:ext cx="3745249" cy="3006181"/>
          </a:xfrm>
        </p:spPr>
        <p:txBody>
          <a:bodyPr>
            <a:normAutofit fontScale="90000"/>
          </a:bodyPr>
          <a:lstStyle/>
          <a:p>
            <a:r>
              <a:rPr lang="fr-FR" dirty="0"/>
              <a:t>Martine JOURDAIN BERNARD</a:t>
            </a:r>
            <a:br>
              <a:rPr lang="fr-FR" dirty="0"/>
            </a:br>
            <a:r>
              <a:rPr lang="fr-FR" dirty="0"/>
              <a:t>cheffe de projets</a:t>
            </a:r>
            <a:br>
              <a:rPr lang="fr-FR" dirty="0"/>
            </a:br>
            <a:r>
              <a:rPr lang="fr-FR" sz="1400" u="sng" dirty="0">
                <a:hlinkClick r:id="rId3"/>
              </a:rPr>
              <a:t>martine.jourdain-bernard@ccecqa.fr</a:t>
            </a:r>
            <a:br>
              <a:rPr lang="fr-FR" sz="1400" dirty="0"/>
            </a:br>
            <a:r>
              <a:rPr lang="fr-FR" dirty="0"/>
              <a:t>Elodie GALISSON</a:t>
            </a:r>
            <a:br>
              <a:rPr lang="fr-FR" dirty="0"/>
            </a:br>
            <a:r>
              <a:rPr lang="fr-FR" dirty="0"/>
              <a:t>Coordinatrice Centre ressource </a:t>
            </a:r>
            <a:r>
              <a:rPr lang="fr-FR" dirty="0" err="1"/>
              <a:t>Intimagir</a:t>
            </a:r>
            <a:r>
              <a:rPr lang="fr-FR" dirty="0"/>
              <a:t> Nouvelle Aquitaine</a:t>
            </a:r>
            <a:br>
              <a:rPr lang="fr-FR" dirty="0"/>
            </a:br>
            <a:r>
              <a:rPr lang="fr-FR" sz="1400" dirty="0">
                <a:solidFill>
                  <a:srgbClr val="33CCCC"/>
                </a:solidFill>
                <a:hlinkClick r:id="rId4"/>
              </a:rPr>
              <a:t>elodie.galisson@apf.asso.fr</a:t>
            </a:r>
            <a:br>
              <a:rPr lang="fr-FR" sz="1400" dirty="0">
                <a:solidFill>
                  <a:srgbClr val="33CCCC"/>
                </a:solidFill>
              </a:rPr>
            </a:br>
            <a:r>
              <a:rPr lang="fr-FR" dirty="0"/>
              <a:t>Marie CORADE</a:t>
            </a:r>
            <a:br>
              <a:rPr lang="fr-FR" dirty="0"/>
            </a:br>
            <a:r>
              <a:rPr lang="fr-FR" dirty="0"/>
              <a:t>Educatrice spécialisée, IRSA</a:t>
            </a:r>
            <a:br>
              <a:rPr lang="fr-FR" dirty="0"/>
            </a:br>
            <a:r>
              <a:rPr lang="fr-FR" sz="1400" dirty="0">
                <a:solidFill>
                  <a:srgbClr val="33CCCC"/>
                </a:solidFill>
              </a:rPr>
              <a:t>mh.corade@irsa.fr</a:t>
            </a:r>
            <a:br>
              <a:rPr lang="fr-FR" dirty="0"/>
            </a:br>
            <a:br>
              <a:rPr lang="fr-FR" dirty="0"/>
            </a:br>
            <a:endParaRPr lang="fr-FR" dirty="0"/>
          </a:p>
        </p:txBody>
      </p:sp>
      <p:sp>
        <p:nvSpPr>
          <p:cNvPr id="3" name="Espace réservé du texte 2">
            <a:extLst>
              <a:ext uri="{FF2B5EF4-FFF2-40B4-BE49-F238E27FC236}">
                <a16:creationId xmlns:a16="http://schemas.microsoft.com/office/drawing/2014/main" id="{9AF26600-3EFC-22A3-E3A6-195291033D03}"/>
              </a:ext>
            </a:extLst>
          </p:cNvPr>
          <p:cNvSpPr>
            <a:spLocks noGrp="1"/>
          </p:cNvSpPr>
          <p:nvPr>
            <p:ph type="body" sz="quarter" idx="10"/>
          </p:nvPr>
        </p:nvSpPr>
        <p:spPr>
          <a:xfrm>
            <a:off x="293350" y="5535560"/>
            <a:ext cx="8840602" cy="1322439"/>
          </a:xfrm>
        </p:spPr>
        <p:txBody>
          <a:bodyPr>
            <a:normAutofit/>
          </a:bodyPr>
          <a:lstStyle/>
          <a:p>
            <a:r>
              <a:rPr lang="fr-FR" cap="all" dirty="0"/>
              <a:t>LE référent VIAS en ESMS :</a:t>
            </a:r>
          </a:p>
          <a:p>
            <a:r>
              <a:rPr lang="fr-FR" sz="3200" dirty="0"/>
              <a:t>Son rôle, ses missions et ses ressources</a:t>
            </a:r>
            <a:endParaRPr lang="fr-FR" cap="all" dirty="0"/>
          </a:p>
          <a:p>
            <a:endParaRPr lang="fr-FR" dirty="0"/>
          </a:p>
        </p:txBody>
      </p:sp>
      <p:sp>
        <p:nvSpPr>
          <p:cNvPr id="4" name="Espace réservé du texte 3">
            <a:extLst>
              <a:ext uri="{FF2B5EF4-FFF2-40B4-BE49-F238E27FC236}">
                <a16:creationId xmlns:a16="http://schemas.microsoft.com/office/drawing/2014/main" id="{25FA2AD3-ED60-7012-6AFD-25974DC85F59}"/>
              </a:ext>
            </a:extLst>
          </p:cNvPr>
          <p:cNvSpPr>
            <a:spLocks noGrp="1"/>
          </p:cNvSpPr>
          <p:nvPr>
            <p:ph type="body" sz="quarter" idx="11"/>
          </p:nvPr>
        </p:nvSpPr>
        <p:spPr>
          <a:xfrm>
            <a:off x="9418542" y="2442394"/>
            <a:ext cx="2416175" cy="485775"/>
          </a:xfrm>
        </p:spPr>
        <p:txBody>
          <a:bodyPr/>
          <a:lstStyle/>
          <a:p>
            <a:endParaRPr lang="fr-FR" dirty="0"/>
          </a:p>
        </p:txBody>
      </p:sp>
      <p:sp>
        <p:nvSpPr>
          <p:cNvPr id="5" name="ZoneTexte 4">
            <a:extLst>
              <a:ext uri="{FF2B5EF4-FFF2-40B4-BE49-F238E27FC236}">
                <a16:creationId xmlns:a16="http://schemas.microsoft.com/office/drawing/2014/main" id="{A08EDA2A-6E58-B4C9-DDA3-D661C9F432C3}"/>
              </a:ext>
            </a:extLst>
          </p:cNvPr>
          <p:cNvSpPr txBox="1"/>
          <p:nvPr/>
        </p:nvSpPr>
        <p:spPr>
          <a:xfrm>
            <a:off x="2818919" y="4916221"/>
            <a:ext cx="3277081" cy="369332"/>
          </a:xfrm>
          <a:prstGeom prst="rect">
            <a:avLst/>
          </a:prstGeom>
        </p:spPr>
        <p:txBody>
          <a:bodyPr wrap="square" rtlCol="0" anchor="b">
            <a:spAutoFit/>
          </a:bodyPr>
          <a:lstStyle/>
          <a:p>
            <a:pPr algn="l"/>
            <a:r>
              <a:rPr lang="fr-FR" dirty="0"/>
              <a:t>Webinaire 25 septembre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F6013B3-2E3A-4550-914D-B851C2234588}"/>
              </a:ext>
            </a:extLst>
          </p:cNvPr>
          <p:cNvSpPr>
            <a:spLocks noGrp="1"/>
          </p:cNvSpPr>
          <p:nvPr>
            <p:ph idx="1"/>
          </p:nvPr>
        </p:nvSpPr>
        <p:spPr>
          <a:xfrm>
            <a:off x="6391985" y="661198"/>
            <a:ext cx="5636790" cy="5535603"/>
          </a:xfrm>
        </p:spPr>
        <p:txBody>
          <a:bodyPr>
            <a:normAutofit/>
          </a:bodyPr>
          <a:lstStyle/>
          <a:p>
            <a:endParaRPr lang="fr-FR" dirty="0"/>
          </a:p>
          <a:p>
            <a:pPr marL="0" indent="0">
              <a:buNone/>
            </a:pPr>
            <a:endParaRPr lang="fr-FR" dirty="0"/>
          </a:p>
        </p:txBody>
      </p:sp>
      <p:sp>
        <p:nvSpPr>
          <p:cNvPr id="5" name="Titre 4">
            <a:extLst>
              <a:ext uri="{FF2B5EF4-FFF2-40B4-BE49-F238E27FC236}">
                <a16:creationId xmlns:a16="http://schemas.microsoft.com/office/drawing/2014/main" id="{21C780CA-E1FB-45F7-991E-0A9F96CAAF04}"/>
              </a:ext>
            </a:extLst>
          </p:cNvPr>
          <p:cNvSpPr>
            <a:spLocks noGrp="1"/>
          </p:cNvSpPr>
          <p:nvPr>
            <p:ph type="title"/>
          </p:nvPr>
        </p:nvSpPr>
        <p:spPr>
          <a:xfrm>
            <a:off x="687049" y="181741"/>
            <a:ext cx="10515600" cy="597192"/>
          </a:xfrm>
        </p:spPr>
        <p:txBody>
          <a:bodyPr>
            <a:normAutofit fontScale="90000"/>
          </a:bodyPr>
          <a:lstStyle/>
          <a:p>
            <a:r>
              <a:rPr lang="fr-FR" dirty="0">
                <a:solidFill>
                  <a:schemeClr val="bg1"/>
                </a:solidFill>
              </a:rPr>
              <a:t>Les fondamentaux de la démarche</a:t>
            </a:r>
            <a:br>
              <a:rPr lang="fr-FR" dirty="0"/>
            </a:br>
            <a:endParaRPr lang="fr-FR" dirty="0"/>
          </a:p>
        </p:txBody>
      </p:sp>
      <p:sp>
        <p:nvSpPr>
          <p:cNvPr id="6" name="Espace réservé du contenu 2">
            <a:extLst>
              <a:ext uri="{FF2B5EF4-FFF2-40B4-BE49-F238E27FC236}">
                <a16:creationId xmlns:a16="http://schemas.microsoft.com/office/drawing/2014/main" id="{415663D0-471C-4219-8A98-32FEC4340B4D}"/>
              </a:ext>
            </a:extLst>
          </p:cNvPr>
          <p:cNvSpPr txBox="1">
            <a:spLocks/>
          </p:cNvSpPr>
          <p:nvPr/>
        </p:nvSpPr>
        <p:spPr>
          <a:xfrm>
            <a:off x="330201" y="778933"/>
            <a:ext cx="5334000" cy="56880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A712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2F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2F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2F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2F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5A7129"/>
                </a:solidFill>
                <a:effectLst/>
                <a:uLnTx/>
                <a:uFillTx/>
                <a:latin typeface="Arial" panose="020B0604020202020204" pitchFamily="34" charset="0"/>
                <a:ea typeface="+mn-ea"/>
                <a:cs typeface="Arial" panose="020B0604020202020204" pitchFamily="34" charset="0"/>
              </a:rPr>
              <a:t>Ce qui relève de la structure: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Impulser la démarche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La politique d’accompagnement à la VIAS doit être inscrite dans tous les documents institutionnels (projet d’établissement, règlement de fonctionnement…)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Une structuration doit être validée :  (Exemple : 1 coordonnateur et des référents unités/services) ?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Identifier un temps organisationnel dédié à la VIAS dans chaque structure (hors comité VIAS)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Prévoir un plan de formation professionnels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Tous les référents VIAS doivent avoir une fiche de mission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Temps pour le référent VIAS et personnes ressources, le temps de concertation</a:t>
            </a:r>
          </a:p>
        </p:txBody>
      </p:sp>
      <p:sp>
        <p:nvSpPr>
          <p:cNvPr id="7" name="Espace réservé du contenu 2">
            <a:extLst>
              <a:ext uri="{FF2B5EF4-FFF2-40B4-BE49-F238E27FC236}">
                <a16:creationId xmlns:a16="http://schemas.microsoft.com/office/drawing/2014/main" id="{9AA3811F-DB2F-4D8D-9AC9-A74E64409DFE}"/>
              </a:ext>
            </a:extLst>
          </p:cNvPr>
          <p:cNvSpPr txBox="1">
            <a:spLocks/>
          </p:cNvSpPr>
          <p:nvPr/>
        </p:nvSpPr>
        <p:spPr>
          <a:xfrm>
            <a:off x="6096000" y="778933"/>
            <a:ext cx="5604586" cy="56880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A712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2F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2F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2F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2F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fr-FR" sz="1900" b="1" i="0" u="none" strike="noStrike" kern="1200" cap="none" spc="0" normalizeH="0" baseline="0" noProof="0" dirty="0">
                <a:ln>
                  <a:noFill/>
                </a:ln>
                <a:solidFill>
                  <a:srgbClr val="5A7129"/>
                </a:solidFill>
                <a:effectLst/>
                <a:uLnTx/>
                <a:uFillTx/>
                <a:latin typeface="Arial" panose="020B0604020202020204" pitchFamily="34" charset="0"/>
                <a:ea typeface="+mn-ea"/>
                <a:cs typeface="Arial" panose="020B0604020202020204" pitchFamily="34" charset="0"/>
              </a:rPr>
              <a:t>Ce qui relève de la référente ou référent :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9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Piloter l’animation de la thématique sur la structure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9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Créer un réseau de partenaires en lien avec la VIAS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9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Se doter d’outils pédagogiques pour permettre des ateliers ou groupe de parole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9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Mette en place un réseau de partage d’outils (document/ outils validés)  afin de favoriser l’harmonisation des outils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9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Définir un support de formalisation des éléments liés à vie intime (ou, quoi, comment), une procédure liée à l’accompagnement.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9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S’assurer que la communication auprès des familles, des aidants et des tutelles au sujet de la VIAS est bien effective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r-FR" sz="1900" b="0" i="0" u="none" strike="noStrike" kern="1200" cap="none" spc="0" normalizeH="0" baseline="0" noProof="0" dirty="0">
                <a:ln>
                  <a:noFill/>
                </a:ln>
                <a:solidFill>
                  <a:srgbClr val="232F5D"/>
                </a:solidFill>
                <a:effectLst/>
                <a:uLnTx/>
                <a:uFillTx/>
                <a:latin typeface="Arial" panose="020B0604020202020204" pitchFamily="34" charset="0"/>
                <a:ea typeface="+mn-ea"/>
                <a:cs typeface="Arial" panose="020B0604020202020204" pitchFamily="34" charset="0"/>
              </a:rPr>
              <a:t>Formaliser les directives définies par la direction concernant le vivre ensemble et la VIAS ( la vie de couple, recevoir des personnes, autorisation à dormir ensemble, etc.)</a:t>
            </a:r>
          </a:p>
        </p:txBody>
      </p:sp>
    </p:spTree>
    <p:extLst>
      <p:ext uri="{BB962C8B-B14F-4D97-AF65-F5344CB8AC3E}">
        <p14:creationId xmlns:p14="http://schemas.microsoft.com/office/powerpoint/2010/main" val="353813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445073" y="1705437"/>
            <a:ext cx="6848049" cy="3171364"/>
          </a:xfrm>
        </p:spPr>
        <p:txBody>
          <a:bodyPr anchor="ctr">
            <a:normAutofit/>
          </a:bodyPr>
          <a:lstStyle/>
          <a:p>
            <a:pPr algn="l"/>
            <a:r>
              <a:rPr lang="fr-FR" sz="3200" u="sng" dirty="0"/>
              <a:t>Votre interlocutrice :</a:t>
            </a:r>
            <a:br>
              <a:rPr lang="fr-FR" sz="3200" dirty="0"/>
            </a:br>
            <a:r>
              <a:rPr lang="fr-FR" sz="24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Elodie GALISSON</a:t>
            </a:r>
            <a:br>
              <a:rPr lang="fr-FR" sz="2400" dirty="0">
                <a:latin typeface="Calibri" panose="020F0502020204030204" pitchFamily="34" charset="0"/>
                <a:ea typeface="Calibri" panose="020F0502020204030204" pitchFamily="34" charset="0"/>
                <a:cs typeface="Times New Roman" panose="02020603050405020304" pitchFamily="18" charset="0"/>
              </a:rPr>
            </a:br>
            <a:r>
              <a:rPr lang="fr-FR" sz="2400" b="1" dirty="0">
                <a:solidFill>
                  <a:srgbClr val="094258"/>
                </a:solidFill>
                <a:latin typeface="Raleway Light" pitchFamily="2" charset="0"/>
                <a:ea typeface="Times New Roman" panose="02020603050405020304" pitchFamily="18" charset="0"/>
                <a:cs typeface="Times New Roman" panose="02020603050405020304" pitchFamily="18" charset="0"/>
              </a:rPr>
              <a:t>Coordinatrice Centre ressources INTIMAGIR Nouvelle Aquitaine</a:t>
            </a:r>
            <a:br>
              <a:rPr lang="fr-FR" sz="2400" b="1" dirty="0">
                <a:solidFill>
                  <a:srgbClr val="094258"/>
                </a:solidFill>
                <a:latin typeface="Raleway Light" pitchFamily="2" charset="0"/>
                <a:ea typeface="Times New Roman" panose="02020603050405020304" pitchFamily="18" charset="0"/>
                <a:cs typeface="Times New Roman" panose="02020603050405020304" pitchFamily="18" charset="0"/>
              </a:rPr>
            </a:br>
            <a:r>
              <a:rPr lang="fr-FR"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IEM Château Raba, 2 rue Ronsard, 33400 TALENCE</a:t>
            </a:r>
            <a:br>
              <a:rPr lang="fr-FR" sz="2400" dirty="0">
                <a:latin typeface="Calibri" panose="020F0502020204030204" pitchFamily="34" charset="0"/>
                <a:ea typeface="Calibri" panose="020F0502020204030204" pitchFamily="34" charset="0"/>
                <a:cs typeface="Times New Roman" panose="02020603050405020304" pitchFamily="18" charset="0"/>
              </a:rPr>
            </a:br>
            <a:r>
              <a:rPr lang="fr-FR"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Mobile : </a:t>
            </a:r>
            <a:r>
              <a:rPr lang="fr-FR" sz="24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06 83 85 23 08</a:t>
            </a:r>
            <a:br>
              <a:rPr lang="fr-FR" sz="2400" dirty="0">
                <a:latin typeface="Calibri" panose="020F0502020204030204" pitchFamily="34" charset="0"/>
                <a:ea typeface="Calibri" panose="020F0502020204030204" pitchFamily="34" charset="0"/>
                <a:cs typeface="Times New Roman" panose="02020603050405020304" pitchFamily="18" charset="0"/>
              </a:rPr>
            </a:br>
            <a:r>
              <a:rPr lang="fr-FR" sz="2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rPr>
              <a:t>elodie.galisson@apf.asso.fr</a:t>
            </a:r>
            <a:endParaRPr lang="fr-FR" sz="3200" dirty="0"/>
          </a:p>
        </p:txBody>
      </p:sp>
      <p:sp>
        <p:nvSpPr>
          <p:cNvPr id="3" name="Espace réservé du numéro de diapositive 2"/>
          <p:cNvSpPr>
            <a:spLocks noGrp="1"/>
          </p:cNvSpPr>
          <p:nvPr>
            <p:ph type="sldNum" sz="quarter" idx="4294967295"/>
          </p:nvPr>
        </p:nvSpPr>
        <p:spPr>
          <a:xfrm>
            <a:off x="10966451" y="6373285"/>
            <a:ext cx="1225549" cy="501649"/>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F7BCC-CCDD-EE44-97BD-0AC2870E5BEC}"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CE9AFF8-52B8-4755-B0F1-FD445126B92C}"/>
              </a:ext>
            </a:extLst>
          </p:cNvPr>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Image 10">
            <a:hlinkClick r:id="rId3"/>
            <a:extLst>
              <a:ext uri="{FF2B5EF4-FFF2-40B4-BE49-F238E27FC236}">
                <a16:creationId xmlns:a16="http://schemas.microsoft.com/office/drawing/2014/main" id="{A625F78D-DC2A-4662-A823-772C9AC30A70}"/>
              </a:ext>
            </a:extLst>
          </p:cNvPr>
          <p:cNvPicPr>
            <a:picLocks noChangeAspect="1"/>
          </p:cNvPicPr>
          <p:nvPr/>
        </p:nvPicPr>
        <p:blipFill>
          <a:blip r:embed="rId4"/>
          <a:stretch>
            <a:fillRect/>
          </a:stretch>
        </p:blipFill>
        <p:spPr>
          <a:xfrm>
            <a:off x="4579926" y="5322125"/>
            <a:ext cx="385673" cy="385673"/>
          </a:xfrm>
          <a:prstGeom prst="rect">
            <a:avLst/>
          </a:prstGeom>
        </p:spPr>
      </p:pic>
      <p:pic>
        <p:nvPicPr>
          <p:cNvPr id="12" name="Image 11">
            <a:hlinkClick r:id="rId5"/>
            <a:extLst>
              <a:ext uri="{FF2B5EF4-FFF2-40B4-BE49-F238E27FC236}">
                <a16:creationId xmlns:a16="http://schemas.microsoft.com/office/drawing/2014/main" id="{FC14EA46-C048-454E-B9B3-5FBBBECDE00C}"/>
              </a:ext>
            </a:extLst>
          </p:cNvPr>
          <p:cNvPicPr>
            <a:picLocks noChangeAspect="1"/>
          </p:cNvPicPr>
          <p:nvPr/>
        </p:nvPicPr>
        <p:blipFill>
          <a:blip r:embed="rId6"/>
          <a:stretch>
            <a:fillRect/>
          </a:stretch>
        </p:blipFill>
        <p:spPr>
          <a:xfrm>
            <a:off x="9055068" y="5322125"/>
            <a:ext cx="385673" cy="385673"/>
          </a:xfrm>
          <a:prstGeom prst="rect">
            <a:avLst/>
          </a:prstGeom>
        </p:spPr>
      </p:pic>
      <p:sp>
        <p:nvSpPr>
          <p:cNvPr id="13" name="ZoneTexte 12">
            <a:extLst>
              <a:ext uri="{FF2B5EF4-FFF2-40B4-BE49-F238E27FC236}">
                <a16:creationId xmlns:a16="http://schemas.microsoft.com/office/drawing/2014/main" id="{77FF77F6-1566-44DA-9A9F-84782C5AF314}"/>
              </a:ext>
            </a:extLst>
          </p:cNvPr>
          <p:cNvSpPr txBox="1"/>
          <p:nvPr/>
        </p:nvSpPr>
        <p:spPr>
          <a:xfrm>
            <a:off x="4965599" y="5340554"/>
            <a:ext cx="3918757" cy="318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800"/>
              </a:spcBef>
              <a:spcAft>
                <a:spcPts val="800"/>
              </a:spcAft>
              <a:buClrTx/>
              <a:buSzTx/>
              <a:buFontTx/>
              <a:buNone/>
              <a:tabLst/>
              <a:defRPr/>
            </a:pPr>
            <a:r>
              <a:rPr kumimoji="0" lang="fr-FR" sz="1467" b="1" i="0" u="none" strike="noStrike" kern="1200" cap="none" spc="0" normalizeH="0" baseline="0" noProof="0" dirty="0">
                <a:ln>
                  <a:noFill/>
                </a:ln>
                <a:solidFill>
                  <a:srgbClr val="00536B"/>
                </a:solidFill>
                <a:effectLst/>
                <a:uLnTx/>
                <a:uFillTx/>
                <a:latin typeface="Arial" panose="020B0604020202020204" pitchFamily="34" charset="0"/>
                <a:ea typeface="+mn-ea"/>
                <a:cs typeface="Arial" panose="020B0604020202020204" pitchFamily="34" charset="0"/>
                <a:hlinkClick r:id="rId7"/>
              </a:rPr>
              <a:t>https://intimagir-nouvelle-aquitaine.org/</a:t>
            </a:r>
            <a:endParaRPr kumimoji="0" lang="fr-FR" sz="1467" b="0" i="0" u="none" strike="noStrike" kern="1200" cap="none" spc="0" normalizeH="0" baseline="0" noProof="0" dirty="0">
              <a:ln>
                <a:noFill/>
              </a:ln>
              <a:solidFill>
                <a:srgbClr val="00536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243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7049EF4-E8B2-F6EC-EB03-B683EF661EFB}"/>
              </a:ext>
            </a:extLst>
          </p:cNvPr>
          <p:cNvSpPr>
            <a:spLocks noGrp="1"/>
          </p:cNvSpPr>
          <p:nvPr>
            <p:ph type="body" sz="quarter" idx="10"/>
          </p:nvPr>
        </p:nvSpPr>
        <p:spPr/>
        <p:txBody>
          <a:bodyPr/>
          <a:lstStyle/>
          <a:p>
            <a:r>
              <a:rPr lang="fr-FR" sz="2000"/>
              <a:t>Sur notre site internet</a:t>
            </a:r>
          </a:p>
        </p:txBody>
      </p:sp>
      <p:sp>
        <p:nvSpPr>
          <p:cNvPr id="3" name="Espace réservé du texte 2">
            <a:extLst>
              <a:ext uri="{FF2B5EF4-FFF2-40B4-BE49-F238E27FC236}">
                <a16:creationId xmlns:a16="http://schemas.microsoft.com/office/drawing/2014/main" id="{6A17E010-18F9-347E-3756-013284084CD7}"/>
              </a:ext>
            </a:extLst>
          </p:cNvPr>
          <p:cNvSpPr>
            <a:spLocks noGrp="1"/>
          </p:cNvSpPr>
          <p:nvPr>
            <p:ph type="body" sz="quarter" idx="11"/>
          </p:nvPr>
        </p:nvSpPr>
        <p:spPr/>
        <p:txBody>
          <a:bodyPr/>
          <a:lstStyle/>
          <a:p>
            <a:r>
              <a:rPr lang="fr-FR" sz="1800">
                <a:hlinkClick r:id="rId3"/>
              </a:rPr>
              <a:t>www.ccecqa.fr</a:t>
            </a:r>
            <a:r>
              <a:rPr lang="fr-FR" sz="1800"/>
              <a:t> </a:t>
            </a:r>
          </a:p>
        </p:txBody>
      </p:sp>
      <p:sp>
        <p:nvSpPr>
          <p:cNvPr id="4" name="Espace réservé du texte 3">
            <a:extLst>
              <a:ext uri="{FF2B5EF4-FFF2-40B4-BE49-F238E27FC236}">
                <a16:creationId xmlns:a16="http://schemas.microsoft.com/office/drawing/2014/main" id="{9D9FFC0E-32B5-B882-4738-74D695381D1B}"/>
              </a:ext>
            </a:extLst>
          </p:cNvPr>
          <p:cNvSpPr>
            <a:spLocks noGrp="1"/>
          </p:cNvSpPr>
          <p:nvPr>
            <p:ph type="body" sz="quarter" idx="12"/>
          </p:nvPr>
        </p:nvSpPr>
        <p:spPr/>
        <p:txBody>
          <a:bodyPr/>
          <a:lstStyle/>
          <a:p>
            <a:r>
              <a:rPr lang="fr-FR" sz="2000"/>
              <a:t>Contact</a:t>
            </a:r>
          </a:p>
        </p:txBody>
      </p:sp>
      <p:sp>
        <p:nvSpPr>
          <p:cNvPr id="5" name="Espace réservé du texte 4">
            <a:extLst>
              <a:ext uri="{FF2B5EF4-FFF2-40B4-BE49-F238E27FC236}">
                <a16:creationId xmlns:a16="http://schemas.microsoft.com/office/drawing/2014/main" id="{9204BD0B-E90F-3C65-2DCD-E440B2115CD6}"/>
              </a:ext>
            </a:extLst>
          </p:cNvPr>
          <p:cNvSpPr>
            <a:spLocks noGrp="1"/>
          </p:cNvSpPr>
          <p:nvPr>
            <p:ph type="body" sz="quarter" idx="13"/>
          </p:nvPr>
        </p:nvSpPr>
        <p:spPr/>
        <p:txBody>
          <a:bodyPr/>
          <a:lstStyle/>
          <a:p>
            <a:r>
              <a:rPr lang="fr-FR" sz="1800">
                <a:hlinkClick r:id="rId4">
                  <a:extLst>
                    <a:ext uri="{A12FA001-AC4F-418D-AE19-62706E023703}">
                      <ahyp:hlinkClr xmlns:ahyp="http://schemas.microsoft.com/office/drawing/2018/hyperlinkcolor" val="tx"/>
                    </a:ext>
                  </a:extLst>
                </a:hlinkClick>
              </a:rPr>
              <a:t>communication@ccecqa.fr</a:t>
            </a:r>
            <a:r>
              <a:rPr lang="fr-FR" sz="1800"/>
              <a:t> </a:t>
            </a:r>
          </a:p>
        </p:txBody>
      </p:sp>
      <p:sp>
        <p:nvSpPr>
          <p:cNvPr id="6" name="Espace réservé du texte 5">
            <a:extLst>
              <a:ext uri="{FF2B5EF4-FFF2-40B4-BE49-F238E27FC236}">
                <a16:creationId xmlns:a16="http://schemas.microsoft.com/office/drawing/2014/main" id="{3BB5F738-8F53-78EC-567A-C4FA8386B227}"/>
              </a:ext>
            </a:extLst>
          </p:cNvPr>
          <p:cNvSpPr>
            <a:spLocks noGrp="1"/>
          </p:cNvSpPr>
          <p:nvPr>
            <p:ph type="body" sz="quarter" idx="14"/>
          </p:nvPr>
        </p:nvSpPr>
        <p:spPr>
          <a:xfrm>
            <a:off x="2729589" y="4152671"/>
            <a:ext cx="4516600" cy="346075"/>
          </a:xfrm>
        </p:spPr>
        <p:txBody>
          <a:bodyPr/>
          <a:lstStyle/>
          <a:p>
            <a:r>
              <a:rPr lang="fr-FR" sz="2000"/>
              <a:t>Inscription à la Newsletter mensuelle</a:t>
            </a:r>
          </a:p>
        </p:txBody>
      </p:sp>
      <p:sp>
        <p:nvSpPr>
          <p:cNvPr id="7" name="Espace réservé du texte 6">
            <a:extLst>
              <a:ext uri="{FF2B5EF4-FFF2-40B4-BE49-F238E27FC236}">
                <a16:creationId xmlns:a16="http://schemas.microsoft.com/office/drawing/2014/main" id="{8AE65F1E-A9CB-75D7-D104-9FBD6ECA3CEF}"/>
              </a:ext>
            </a:extLst>
          </p:cNvPr>
          <p:cNvSpPr>
            <a:spLocks noGrp="1"/>
          </p:cNvSpPr>
          <p:nvPr>
            <p:ph type="body" sz="quarter" idx="15"/>
          </p:nvPr>
        </p:nvSpPr>
        <p:spPr/>
        <p:txBody>
          <a:bodyPr/>
          <a:lstStyle/>
          <a:p>
            <a:r>
              <a:rPr lang="fr-FR" sz="1800">
                <a:hlinkClick r:id="rId5"/>
              </a:rPr>
              <a:t>https://www.ccecqa.fr/newsletter-0/inscription-newsletter</a:t>
            </a:r>
            <a:r>
              <a:rPr lang="fr-FR" sz="1800"/>
              <a:t> </a:t>
            </a:r>
          </a:p>
        </p:txBody>
      </p:sp>
      <p:sp>
        <p:nvSpPr>
          <p:cNvPr id="8" name="Espace réservé du texte 7">
            <a:extLst>
              <a:ext uri="{FF2B5EF4-FFF2-40B4-BE49-F238E27FC236}">
                <a16:creationId xmlns:a16="http://schemas.microsoft.com/office/drawing/2014/main" id="{BFAC10F0-2C45-BC45-DC0D-5787F883F10F}"/>
              </a:ext>
            </a:extLst>
          </p:cNvPr>
          <p:cNvSpPr>
            <a:spLocks noGrp="1"/>
          </p:cNvSpPr>
          <p:nvPr>
            <p:ph type="body" sz="quarter" idx="16"/>
          </p:nvPr>
        </p:nvSpPr>
        <p:spPr>
          <a:xfrm>
            <a:off x="1695677" y="1590174"/>
            <a:ext cx="788594" cy="664621"/>
          </a:xfrm>
        </p:spPr>
        <p:txBody>
          <a:bodyPr/>
          <a:lstStyle/>
          <a:p>
            <a:endParaRPr lang="fr-FR"/>
          </a:p>
        </p:txBody>
      </p:sp>
      <p:sp>
        <p:nvSpPr>
          <p:cNvPr id="14" name="Espace réservé du texte 13">
            <a:extLst>
              <a:ext uri="{FF2B5EF4-FFF2-40B4-BE49-F238E27FC236}">
                <a16:creationId xmlns:a16="http://schemas.microsoft.com/office/drawing/2014/main" id="{5F8BA092-E3CD-17F1-2756-571F89107C84}"/>
              </a:ext>
            </a:extLst>
          </p:cNvPr>
          <p:cNvSpPr>
            <a:spLocks noGrp="1"/>
          </p:cNvSpPr>
          <p:nvPr>
            <p:ph type="body" sz="quarter" idx="22"/>
          </p:nvPr>
        </p:nvSpPr>
        <p:spPr>
          <a:xfrm>
            <a:off x="4329588" y="446998"/>
            <a:ext cx="3852863" cy="485775"/>
          </a:xfrm>
        </p:spPr>
        <p:txBody>
          <a:bodyPr/>
          <a:lstStyle/>
          <a:p>
            <a:r>
              <a:rPr lang="fr-FR"/>
              <a:t>Toute notre actualité</a:t>
            </a:r>
          </a:p>
        </p:txBody>
      </p:sp>
      <p:pic>
        <p:nvPicPr>
          <p:cNvPr id="16" name="Image 15" descr="Une image contenant Graphique, logo, Police, clipart&#10;&#10;Description générée automatiquement">
            <a:extLst>
              <a:ext uri="{FF2B5EF4-FFF2-40B4-BE49-F238E27FC236}">
                <a16:creationId xmlns:a16="http://schemas.microsoft.com/office/drawing/2014/main" id="{017584CB-E7D6-BE79-0245-457EEAED5C98}"/>
              </a:ext>
            </a:extLst>
          </p:cNvPr>
          <p:cNvPicPr>
            <a:picLocks noChangeAspect="1"/>
          </p:cNvPicPr>
          <p:nvPr/>
        </p:nvPicPr>
        <p:blipFill>
          <a:blip r:embed="rId6"/>
          <a:stretch>
            <a:fillRect/>
          </a:stretch>
        </p:blipFill>
        <p:spPr>
          <a:xfrm>
            <a:off x="1629425" y="1524430"/>
            <a:ext cx="938623" cy="866072"/>
          </a:xfrm>
          <a:prstGeom prst="rect">
            <a:avLst/>
          </a:prstGeom>
        </p:spPr>
      </p:pic>
      <p:pic>
        <p:nvPicPr>
          <p:cNvPr id="18" name="Graphique 17" descr="Envoyer contour">
            <a:extLst>
              <a:ext uri="{FF2B5EF4-FFF2-40B4-BE49-F238E27FC236}">
                <a16:creationId xmlns:a16="http://schemas.microsoft.com/office/drawing/2014/main" id="{2DEE3DE8-67DD-F339-F53F-6302A348AC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95677" y="4226395"/>
            <a:ext cx="681590" cy="681590"/>
          </a:xfrm>
          <a:prstGeom prst="rect">
            <a:avLst/>
          </a:prstGeom>
        </p:spPr>
      </p:pic>
      <p:pic>
        <p:nvPicPr>
          <p:cNvPr id="20" name="Graphique 19" descr="Adresse de courrier contour">
            <a:extLst>
              <a:ext uri="{FF2B5EF4-FFF2-40B4-BE49-F238E27FC236}">
                <a16:creationId xmlns:a16="http://schemas.microsoft.com/office/drawing/2014/main" id="{576B29E5-C67A-87B2-3078-8E82354610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61929" y="2901049"/>
            <a:ext cx="681590" cy="681590"/>
          </a:xfrm>
          <a:prstGeom prst="rect">
            <a:avLst/>
          </a:prstGeom>
        </p:spPr>
      </p:pic>
    </p:spTree>
    <p:extLst>
      <p:ext uri="{BB962C8B-B14F-4D97-AF65-F5344CB8AC3E}">
        <p14:creationId xmlns:p14="http://schemas.microsoft.com/office/powerpoint/2010/main" val="94110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14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37F1F-18BF-A84D-9B0D-E9E3B2689F12}"/>
              </a:ext>
            </a:extLst>
          </p:cNvPr>
          <p:cNvSpPr>
            <a:spLocks noGrp="1"/>
          </p:cNvSpPr>
          <p:nvPr>
            <p:ph type="ctrTitle"/>
          </p:nvPr>
        </p:nvSpPr>
        <p:spPr>
          <a:xfrm>
            <a:off x="1869543" y="965550"/>
            <a:ext cx="9359289" cy="1103935"/>
          </a:xfrm>
        </p:spPr>
        <p:txBody>
          <a:bodyPr/>
          <a:lstStyle/>
          <a:p>
            <a:r>
              <a:rPr lang="fr-FR" dirty="0"/>
              <a:t>Vie intime, affective et sexuelle en ESMS secteur handicap</a:t>
            </a:r>
          </a:p>
        </p:txBody>
      </p:sp>
      <p:sp>
        <p:nvSpPr>
          <p:cNvPr id="3" name="Sous-titre 2">
            <a:extLst>
              <a:ext uri="{FF2B5EF4-FFF2-40B4-BE49-F238E27FC236}">
                <a16:creationId xmlns:a16="http://schemas.microsoft.com/office/drawing/2014/main" id="{35283F47-5874-323D-ABB3-B20DD59CB3F4}"/>
              </a:ext>
            </a:extLst>
          </p:cNvPr>
          <p:cNvSpPr>
            <a:spLocks noGrp="1"/>
          </p:cNvSpPr>
          <p:nvPr>
            <p:ph type="subTitle" idx="1"/>
          </p:nvPr>
        </p:nvSpPr>
        <p:spPr>
          <a:xfrm>
            <a:off x="1869542" y="2355960"/>
            <a:ext cx="8066937" cy="4117992"/>
          </a:xfrm>
        </p:spPr>
        <p:txBody>
          <a:bodyPr/>
          <a:lstStyle/>
          <a:p>
            <a:r>
              <a:rPr lang="fr-FR" sz="2000" dirty="0"/>
              <a:t>3 webinaires</a:t>
            </a:r>
          </a:p>
          <a:p>
            <a:endParaRPr lang="fr-FR" dirty="0"/>
          </a:p>
          <a:p>
            <a:r>
              <a:rPr lang="fr-FR" b="1" dirty="0"/>
              <a:t>&gt; WEBINAIRE #1, le 12/06, de 13h30 à 14h30 (généraliste) </a:t>
            </a:r>
            <a:endParaRPr lang="fr-FR" dirty="0"/>
          </a:p>
          <a:p>
            <a:r>
              <a:rPr lang="fr-FR" i="1" dirty="0"/>
              <a:t>Le droit, réalités et réponses attendues.</a:t>
            </a:r>
            <a:endParaRPr lang="fr-FR" dirty="0"/>
          </a:p>
          <a:p>
            <a:endParaRPr lang="fr-FR" b="1" dirty="0">
              <a:solidFill>
                <a:schemeClr val="accent2"/>
              </a:solidFill>
            </a:endParaRPr>
          </a:p>
          <a:p>
            <a:r>
              <a:rPr lang="fr-FR" b="1" dirty="0">
                <a:solidFill>
                  <a:schemeClr val="accent2"/>
                </a:solidFill>
              </a:rPr>
              <a:t>&gt; WEBINAIRE #2, le 25/09, de 13h30 à 14h30</a:t>
            </a:r>
            <a:endParaRPr lang="fr-FR" dirty="0">
              <a:solidFill>
                <a:schemeClr val="accent2"/>
              </a:solidFill>
            </a:endParaRPr>
          </a:p>
          <a:p>
            <a:r>
              <a:rPr lang="fr-FR" i="1" dirty="0"/>
              <a:t>Le référent VIAS en ESMS : son rôle, ses missions et ses ressources</a:t>
            </a:r>
          </a:p>
          <a:p>
            <a:endParaRPr lang="fr-FR" dirty="0"/>
          </a:p>
          <a:p>
            <a:r>
              <a:rPr lang="fr-FR" b="1" dirty="0"/>
              <a:t>&gt; WEBINAIRE #3, le 06/11, de 13h30 à 14h30 </a:t>
            </a:r>
            <a:endParaRPr lang="fr-FR" dirty="0"/>
          </a:p>
          <a:p>
            <a:r>
              <a:rPr lang="fr-FR" i="1" dirty="0"/>
              <a:t>Que faire en cas de violence/maltraitance sexuelle ? les voies de recours pour les personnes accompagnées et les voies de signalement en ESMS.</a:t>
            </a:r>
            <a:endParaRPr lang="fr-FR" dirty="0"/>
          </a:p>
          <a:p>
            <a:endParaRPr lang="fr-FR" dirty="0"/>
          </a:p>
        </p:txBody>
      </p:sp>
    </p:spTree>
    <p:extLst>
      <p:ext uri="{BB962C8B-B14F-4D97-AF65-F5344CB8AC3E}">
        <p14:creationId xmlns:p14="http://schemas.microsoft.com/office/powerpoint/2010/main" val="62458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242011" y="2655617"/>
            <a:ext cx="7607405" cy="1470025"/>
          </a:xfrm>
        </p:spPr>
        <p:txBody>
          <a:bodyPr>
            <a:noAutofit/>
          </a:bodyPr>
          <a:lstStyle/>
          <a:p>
            <a:pPr algn="ctr"/>
            <a:r>
              <a:rPr lang="fr-FR" sz="4267" dirty="0"/>
              <a:t>Centre ressource INTIMAGIR </a:t>
            </a:r>
            <a:br>
              <a:rPr lang="fr-FR" sz="4267" dirty="0"/>
            </a:br>
            <a:r>
              <a:rPr lang="fr-FR" sz="4267" dirty="0"/>
              <a:t>Nouvelle-Aquitaine</a:t>
            </a:r>
          </a:p>
        </p:txBody>
      </p:sp>
      <p:sp>
        <p:nvSpPr>
          <p:cNvPr id="6" name="Sous-titre 5"/>
          <p:cNvSpPr>
            <a:spLocks noGrp="1"/>
          </p:cNvSpPr>
          <p:nvPr>
            <p:ph type="subTitle" idx="1"/>
          </p:nvPr>
        </p:nvSpPr>
        <p:spPr>
          <a:xfrm>
            <a:off x="4500077" y="4148694"/>
            <a:ext cx="6848049" cy="1776506"/>
          </a:xfrm>
        </p:spPr>
        <p:txBody>
          <a:bodyPr>
            <a:noAutofit/>
          </a:bodyPr>
          <a:lstStyle/>
          <a:p>
            <a:pPr algn="ctr"/>
            <a:endParaRPr lang="fr-FR" sz="2400" dirty="0"/>
          </a:p>
          <a:p>
            <a:pPr algn="ctr"/>
            <a:r>
              <a:rPr lang="fr-FR" sz="2400" dirty="0"/>
              <a:t>Vie intime, affective et sexuelle en ESMS secteur handicap: rôle du référent VIAS, ses missions et ressources</a:t>
            </a:r>
          </a:p>
        </p:txBody>
      </p:sp>
      <p:pic>
        <p:nvPicPr>
          <p:cNvPr id="12" name="Image 11">
            <a:extLst>
              <a:ext uri="{FF2B5EF4-FFF2-40B4-BE49-F238E27FC236}">
                <a16:creationId xmlns:a16="http://schemas.microsoft.com/office/drawing/2014/main" id="{536D921F-4E98-4C37-A709-2DA24D5294ED}"/>
              </a:ext>
            </a:extLst>
          </p:cNvPr>
          <p:cNvPicPr>
            <a:picLocks noChangeAspect="1"/>
          </p:cNvPicPr>
          <p:nvPr/>
        </p:nvPicPr>
        <p:blipFill rotWithShape="1">
          <a:blip r:embed="rId3"/>
          <a:srcRect t="21910" b="28726"/>
          <a:stretch/>
        </p:blipFill>
        <p:spPr>
          <a:xfrm>
            <a:off x="6202018" y="879109"/>
            <a:ext cx="3472071" cy="1713952"/>
          </a:xfrm>
          <a:prstGeom prst="rect">
            <a:avLst/>
          </a:prstGeom>
          <a:noFill/>
        </p:spPr>
      </p:pic>
    </p:spTree>
    <p:extLst>
      <p:ext uri="{BB962C8B-B14F-4D97-AF65-F5344CB8AC3E}">
        <p14:creationId xmlns:p14="http://schemas.microsoft.com/office/powerpoint/2010/main" val="142286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B366E-E6FD-4213-A3EC-3DDA0CA89EF6}"/>
              </a:ext>
            </a:extLst>
          </p:cNvPr>
          <p:cNvSpPr>
            <a:spLocks noGrp="1"/>
          </p:cNvSpPr>
          <p:nvPr>
            <p:ph type="title"/>
          </p:nvPr>
        </p:nvSpPr>
        <p:spPr>
          <a:xfrm>
            <a:off x="687049" y="-50800"/>
            <a:ext cx="11372678" cy="770746"/>
          </a:xfrm>
        </p:spPr>
        <p:txBody>
          <a:bodyPr>
            <a:normAutofit/>
          </a:bodyPr>
          <a:lstStyle/>
          <a:p>
            <a:r>
              <a:rPr lang="fr-FR" dirty="0">
                <a:solidFill>
                  <a:schemeClr val="bg1"/>
                </a:solidFill>
              </a:rPr>
              <a:t>La circulaire du 5 juillet 2021</a:t>
            </a:r>
          </a:p>
        </p:txBody>
      </p:sp>
      <p:sp>
        <p:nvSpPr>
          <p:cNvPr id="3" name="Espace réservé du contenu 2">
            <a:extLst>
              <a:ext uri="{FF2B5EF4-FFF2-40B4-BE49-F238E27FC236}">
                <a16:creationId xmlns:a16="http://schemas.microsoft.com/office/drawing/2014/main" id="{5F6013B3-2E3A-4550-914D-B851C2234588}"/>
              </a:ext>
            </a:extLst>
          </p:cNvPr>
          <p:cNvSpPr>
            <a:spLocks noGrp="1"/>
          </p:cNvSpPr>
          <p:nvPr>
            <p:ph idx="1"/>
          </p:nvPr>
        </p:nvSpPr>
        <p:spPr>
          <a:xfrm>
            <a:off x="687049" y="770747"/>
            <a:ext cx="11162581" cy="5543790"/>
          </a:xfrm>
        </p:spPr>
        <p:txBody>
          <a:bodyPr>
            <a:normAutofit fontScale="92500" lnSpcReduction="20000"/>
          </a:bodyPr>
          <a:lstStyle/>
          <a:p>
            <a:pPr marL="0" indent="0">
              <a:lnSpc>
                <a:spcPct val="120000"/>
              </a:lnSpc>
              <a:spcBef>
                <a:spcPts val="300"/>
              </a:spcBef>
              <a:spcAft>
                <a:spcPts val="600"/>
              </a:spcAft>
              <a:buNone/>
            </a:pPr>
            <a:r>
              <a:rPr lang="fr-FR" sz="2400" b="1" dirty="0">
                <a:solidFill>
                  <a:srgbClr val="5A7129"/>
                </a:solidFill>
                <a:latin typeface="Arial" panose="020B0604020202020204" pitchFamily="34" charset="0"/>
                <a:cs typeface="Arial" panose="020B0604020202020204" pitchFamily="34" charset="0"/>
              </a:rPr>
              <a:t>Circulaire du 5 juillet 2021 </a:t>
            </a:r>
            <a:r>
              <a:rPr lang="fr-FR" sz="2400" dirty="0">
                <a:solidFill>
                  <a:srgbClr val="5A7129"/>
                </a:solidFill>
                <a:latin typeface="Arial" panose="020B0604020202020204" pitchFamily="34" charset="0"/>
                <a:cs typeface="Arial" panose="020B0604020202020204" pitchFamily="34" charset="0"/>
              </a:rPr>
              <a:t>relative au respect de l’intimité, des droits sexuels et reproductifs des personnes accompagnées dans les établissements et services médico sociaux relevant du champ du handicap et de la lutte contre les violences.</a:t>
            </a:r>
          </a:p>
          <a:p>
            <a:pPr>
              <a:lnSpc>
                <a:spcPct val="120000"/>
              </a:lnSpc>
              <a:spcBef>
                <a:spcPts val="300"/>
              </a:spcBef>
              <a:spcAft>
                <a:spcPts val="600"/>
              </a:spcAft>
              <a:buFont typeface="Wingdings" panose="05000000000000000000" pitchFamily="2" charset="2"/>
              <a:buChar char="v"/>
            </a:pPr>
            <a:r>
              <a:rPr lang="fr-FR" sz="2400" dirty="0">
                <a:solidFill>
                  <a:srgbClr val="232F5D"/>
                </a:solidFill>
                <a:latin typeface="Arial" panose="020B0604020202020204" pitchFamily="34" charset="0"/>
                <a:cs typeface="Arial" panose="020B0604020202020204" pitchFamily="34" charset="0"/>
              </a:rPr>
              <a:t>Texte rédigé dans le cadre du groupe de travail handicap constitué à la suite du Grenelle des violences conjugales avec un pilotage DGCS et du CIH</a:t>
            </a:r>
          </a:p>
          <a:p>
            <a:pPr>
              <a:lnSpc>
                <a:spcPct val="120000"/>
              </a:lnSpc>
              <a:spcBef>
                <a:spcPts val="300"/>
              </a:spcBef>
              <a:spcAft>
                <a:spcPts val="600"/>
              </a:spcAft>
              <a:buFont typeface="Wingdings" panose="05000000000000000000" pitchFamily="2" charset="2"/>
              <a:buChar char="v"/>
            </a:pPr>
            <a:r>
              <a:rPr lang="fr-FR" sz="2400" dirty="0">
                <a:solidFill>
                  <a:srgbClr val="232F5D"/>
                </a:solidFill>
                <a:latin typeface="Arial" panose="020B0604020202020204" pitchFamily="34" charset="0"/>
                <a:cs typeface="Arial" panose="020B0604020202020204" pitchFamily="34" charset="0"/>
              </a:rPr>
              <a:t>A destination des professionnel(le)s des ESMS, cette circulaire a pour objectif de:</a:t>
            </a:r>
          </a:p>
          <a:p>
            <a:pPr lvl="1">
              <a:lnSpc>
                <a:spcPct val="120000"/>
              </a:lnSpc>
              <a:spcBef>
                <a:spcPts val="300"/>
              </a:spcBef>
              <a:spcAft>
                <a:spcPts val="600"/>
              </a:spcAft>
              <a:buFont typeface="Wingdings" panose="05000000000000000000" pitchFamily="2" charset="2"/>
              <a:buChar char="§"/>
            </a:pPr>
            <a:r>
              <a:rPr lang="fr-FR" sz="1800" dirty="0">
                <a:solidFill>
                  <a:srgbClr val="232F5D"/>
                </a:solidFill>
                <a:latin typeface="Arial" panose="020B0604020202020204" pitchFamily="34" charset="0"/>
                <a:cs typeface="Arial" panose="020B0604020202020204" pitchFamily="34" charset="0"/>
              </a:rPr>
              <a:t>Rappeler le droit à la vie affective, relationnelle, intime et sexuelle des personnes en situation de handicap</a:t>
            </a:r>
          </a:p>
          <a:p>
            <a:pPr lvl="1">
              <a:lnSpc>
                <a:spcPct val="120000"/>
              </a:lnSpc>
              <a:spcBef>
                <a:spcPts val="30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Lutter contre les violences physique, psychologiques et sexuelles</a:t>
            </a:r>
          </a:p>
          <a:p>
            <a:pPr marL="228600" lvl="1">
              <a:lnSpc>
                <a:spcPct val="120000"/>
              </a:lnSpc>
              <a:spcBef>
                <a:spcPts val="300"/>
              </a:spcBef>
              <a:spcAft>
                <a:spcPts val="600"/>
              </a:spcAft>
              <a:buFont typeface="Wingdings" panose="05000000000000000000" pitchFamily="2" charset="2"/>
              <a:buChar char="v"/>
            </a:pPr>
            <a:r>
              <a:rPr lang="fr-FR" dirty="0">
                <a:latin typeface="Arial" panose="020B0604020202020204" pitchFamily="34" charset="0"/>
                <a:cs typeface="Arial" panose="020B0604020202020204" pitchFamily="34" charset="0"/>
              </a:rPr>
              <a:t>Elle se décline en 3 volets :</a:t>
            </a:r>
          </a:p>
          <a:p>
            <a:pPr marL="800100" lvl="2" indent="-342900">
              <a:lnSpc>
                <a:spcPct val="120000"/>
              </a:lnSpc>
              <a:spcBef>
                <a:spcPts val="30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Des mesures mettre en place pour garantir le respect des droits et prévenir les violences</a:t>
            </a:r>
          </a:p>
          <a:p>
            <a:pPr marL="800100" lvl="2" indent="-342900">
              <a:lnSpc>
                <a:spcPct val="120000"/>
              </a:lnSpc>
              <a:spcBef>
                <a:spcPts val="30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Les éléments à prendre en compte pour la mise en place d’un accompagnement des PSH (implication de la direction, formation des </a:t>
            </a:r>
            <a:r>
              <a:rPr lang="fr-FR" sz="1800" dirty="0" err="1">
                <a:latin typeface="Arial" panose="020B0604020202020204" pitchFamily="34" charset="0"/>
                <a:cs typeface="Arial" panose="020B0604020202020204" pitchFamily="34" charset="0"/>
              </a:rPr>
              <a:t>professsionnel</a:t>
            </a:r>
            <a:r>
              <a:rPr lang="fr-FR" sz="1800" dirty="0">
                <a:latin typeface="Arial" panose="020B0604020202020204" pitchFamily="34" charset="0"/>
                <a:cs typeface="Arial" panose="020B0604020202020204" pitchFamily="34" charset="0"/>
              </a:rPr>
              <a:t>(le)s, travail en partenariat, aménagements…)</a:t>
            </a:r>
          </a:p>
          <a:p>
            <a:pPr marL="800100" lvl="2" indent="-342900">
              <a:lnSpc>
                <a:spcPct val="120000"/>
              </a:lnSpc>
              <a:spcBef>
                <a:spcPts val="30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Les actions à conduire en cas de violences sexuelles (définition des actes de violences, rappel des obligations des professionnel(le)s et mesure de signalement, quels mesure d’accompagnement)</a:t>
            </a:r>
          </a:p>
        </p:txBody>
      </p:sp>
    </p:spTree>
    <p:extLst>
      <p:ext uri="{BB962C8B-B14F-4D97-AF65-F5344CB8AC3E}">
        <p14:creationId xmlns:p14="http://schemas.microsoft.com/office/powerpoint/2010/main" val="384005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F6013B3-2E3A-4550-914D-B851C2234588}"/>
              </a:ext>
            </a:extLst>
          </p:cNvPr>
          <p:cNvSpPr>
            <a:spLocks noGrp="1"/>
          </p:cNvSpPr>
          <p:nvPr>
            <p:ph idx="1"/>
          </p:nvPr>
        </p:nvSpPr>
        <p:spPr>
          <a:xfrm>
            <a:off x="687049" y="927101"/>
            <a:ext cx="11162581" cy="5016500"/>
          </a:xfrm>
        </p:spPr>
        <p:txBody>
          <a:bodyPr>
            <a:normAutofit fontScale="92500"/>
          </a:bodyPr>
          <a:lstStyle/>
          <a:p>
            <a:pPr marL="0" indent="0">
              <a:buNone/>
            </a:pPr>
            <a:r>
              <a:rPr lang="fr-FR" sz="3200" b="1" dirty="0"/>
              <a:t>Un objectif clair</a:t>
            </a:r>
          </a:p>
          <a:p>
            <a:pPr marL="0" indent="0">
              <a:buNone/>
            </a:pPr>
            <a:r>
              <a:rPr lang="fr-FR" sz="3200" dirty="0">
                <a:solidFill>
                  <a:srgbClr val="232F5D"/>
                </a:solidFill>
              </a:rPr>
              <a:t>« </a:t>
            </a:r>
            <a:r>
              <a:rPr lang="fr-FR" sz="3200" i="1" dirty="0">
                <a:solidFill>
                  <a:srgbClr val="232F5D"/>
                </a:solidFill>
              </a:rPr>
              <a:t>Cette instruction adressée aux professionnels et aux directions des ESMS rappelle </a:t>
            </a:r>
            <a:r>
              <a:rPr lang="fr-FR" sz="3200" b="1" i="1" dirty="0">
                <a:solidFill>
                  <a:srgbClr val="232F5D"/>
                </a:solidFill>
              </a:rPr>
              <a:t>le droit</a:t>
            </a:r>
            <a:r>
              <a:rPr lang="fr-FR" sz="3200" i="1" dirty="0">
                <a:solidFill>
                  <a:srgbClr val="232F5D"/>
                </a:solidFill>
              </a:rPr>
              <a:t> pour les personnes en situation de handicap </a:t>
            </a:r>
            <a:r>
              <a:rPr lang="fr-FR" sz="3200" b="1" i="1" dirty="0">
                <a:solidFill>
                  <a:srgbClr val="232F5D"/>
                </a:solidFill>
              </a:rPr>
              <a:t>d’avoir une vie affective, relationnelle, intime et sexuelle</a:t>
            </a:r>
            <a:r>
              <a:rPr lang="fr-FR" sz="3200" i="1" dirty="0">
                <a:solidFill>
                  <a:srgbClr val="232F5D"/>
                </a:solidFill>
              </a:rPr>
              <a:t>. L’instruction promeut et encourage le développement de </a:t>
            </a:r>
            <a:r>
              <a:rPr lang="fr-FR" sz="3200" b="1" i="1" dirty="0">
                <a:solidFill>
                  <a:srgbClr val="232F5D"/>
                </a:solidFill>
              </a:rPr>
              <a:t>pratiques professionnelles </a:t>
            </a:r>
            <a:r>
              <a:rPr lang="fr-FR" sz="3200" i="1" dirty="0">
                <a:solidFill>
                  <a:srgbClr val="232F5D"/>
                </a:solidFill>
              </a:rPr>
              <a:t>respectueuses de cette vie privée. Elle décline des pratiques et des outils à développer pour la </a:t>
            </a:r>
            <a:r>
              <a:rPr lang="fr-FR" sz="3200" b="1" i="1" dirty="0">
                <a:solidFill>
                  <a:srgbClr val="232F5D"/>
                </a:solidFill>
              </a:rPr>
              <a:t>mise en œuvre effective de ce droit</a:t>
            </a:r>
            <a:r>
              <a:rPr lang="fr-FR" sz="3200" i="1" dirty="0">
                <a:solidFill>
                  <a:srgbClr val="232F5D"/>
                </a:solidFill>
              </a:rPr>
              <a:t>, et identifie ce qui peut être une entrave. </a:t>
            </a:r>
            <a:r>
              <a:rPr lang="fr-FR" sz="3200" dirty="0">
                <a:solidFill>
                  <a:srgbClr val="232F5D"/>
                </a:solidFill>
              </a:rPr>
              <a:t>»</a:t>
            </a:r>
          </a:p>
          <a:p>
            <a:pPr marL="0" indent="0">
              <a:buNone/>
            </a:pPr>
            <a:r>
              <a:rPr lang="fr-FR" sz="3200" dirty="0">
                <a:solidFill>
                  <a:srgbClr val="232F5D"/>
                </a:solidFill>
              </a:rPr>
              <a:t>L’accompagnement à la VIAS est un élément de votre démarche qualité </a:t>
            </a:r>
            <a:r>
              <a:rPr lang="fr-FR" sz="3200" dirty="0">
                <a:solidFill>
                  <a:srgbClr val="232F5D"/>
                </a:solidFill>
                <a:sym typeface="Wingdings" panose="05000000000000000000" pitchFamily="2" charset="2"/>
              </a:rPr>
              <a:t> Evaluation HAS</a:t>
            </a:r>
            <a:endParaRPr lang="fr-FR" sz="3200" dirty="0">
              <a:solidFill>
                <a:srgbClr val="232F5D"/>
              </a:solidFill>
            </a:endParaRPr>
          </a:p>
        </p:txBody>
      </p:sp>
      <p:sp>
        <p:nvSpPr>
          <p:cNvPr id="4" name="Titre 1">
            <a:extLst>
              <a:ext uri="{FF2B5EF4-FFF2-40B4-BE49-F238E27FC236}">
                <a16:creationId xmlns:a16="http://schemas.microsoft.com/office/drawing/2014/main" id="{3788ED54-17AA-4649-8334-80D8DA63EADC}"/>
              </a:ext>
            </a:extLst>
          </p:cNvPr>
          <p:cNvSpPr txBox="1">
            <a:spLocks/>
          </p:cNvSpPr>
          <p:nvPr/>
        </p:nvSpPr>
        <p:spPr>
          <a:xfrm>
            <a:off x="687049" y="-157163"/>
            <a:ext cx="11372678" cy="842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32F5D"/>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La circulaire du 5 juillet 2021</a:t>
            </a:r>
          </a:p>
        </p:txBody>
      </p:sp>
    </p:spTree>
    <p:extLst>
      <p:ext uri="{BB962C8B-B14F-4D97-AF65-F5344CB8AC3E}">
        <p14:creationId xmlns:p14="http://schemas.microsoft.com/office/powerpoint/2010/main" val="67971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B366E-E6FD-4213-A3EC-3DDA0CA89EF6}"/>
              </a:ext>
            </a:extLst>
          </p:cNvPr>
          <p:cNvSpPr>
            <a:spLocks noGrp="1"/>
          </p:cNvSpPr>
          <p:nvPr>
            <p:ph type="title"/>
          </p:nvPr>
        </p:nvSpPr>
        <p:spPr>
          <a:xfrm>
            <a:off x="685800" y="-178455"/>
            <a:ext cx="10515600" cy="859826"/>
          </a:xfrm>
        </p:spPr>
        <p:txBody>
          <a:bodyPr/>
          <a:lstStyle/>
          <a:p>
            <a:r>
              <a:rPr lang="fr-FR" dirty="0">
                <a:solidFill>
                  <a:schemeClr val="bg1"/>
                </a:solidFill>
              </a:rPr>
              <a:t>Une démarche VIAS</a:t>
            </a:r>
          </a:p>
        </p:txBody>
      </p:sp>
      <p:sp>
        <p:nvSpPr>
          <p:cNvPr id="3" name="Espace réservé du contenu 2">
            <a:extLst>
              <a:ext uri="{FF2B5EF4-FFF2-40B4-BE49-F238E27FC236}">
                <a16:creationId xmlns:a16="http://schemas.microsoft.com/office/drawing/2014/main" id="{5F6013B3-2E3A-4550-914D-B851C2234588}"/>
              </a:ext>
            </a:extLst>
          </p:cNvPr>
          <p:cNvSpPr>
            <a:spLocks noGrp="1"/>
          </p:cNvSpPr>
          <p:nvPr>
            <p:ph idx="1"/>
          </p:nvPr>
        </p:nvSpPr>
        <p:spPr>
          <a:xfrm>
            <a:off x="685800" y="842735"/>
            <a:ext cx="11137900" cy="5833729"/>
          </a:xfrm>
        </p:spPr>
        <p:txBody>
          <a:bodyPr>
            <a:normAutofit lnSpcReduction="10000"/>
          </a:bodyPr>
          <a:lstStyle/>
          <a:p>
            <a:pPr marL="0" indent="0">
              <a:lnSpc>
                <a:spcPct val="100000"/>
              </a:lnSpc>
              <a:spcBef>
                <a:spcPts val="600"/>
              </a:spcBef>
              <a:spcAft>
                <a:spcPts val="600"/>
              </a:spcAft>
              <a:buNone/>
            </a:pPr>
            <a:r>
              <a:rPr lang="fr-FR" sz="2200" dirty="0"/>
              <a:t>Pourquoi parle t-on d’une démarche? Que recherche t-on? Quelles sont les incidences quand on aborde la VIAS au sein d’ESMS ? </a:t>
            </a:r>
          </a:p>
          <a:p>
            <a:pPr marL="0" indent="0">
              <a:lnSpc>
                <a:spcPct val="100000"/>
              </a:lnSpc>
              <a:spcBef>
                <a:spcPts val="600"/>
              </a:spcBef>
              <a:spcAft>
                <a:spcPts val="600"/>
              </a:spcAft>
              <a:buNone/>
            </a:pPr>
            <a:r>
              <a:rPr lang="fr-FR" sz="2000" b="1" dirty="0"/>
              <a:t>POURQUOI</a:t>
            </a:r>
          </a:p>
          <a:p>
            <a:pPr>
              <a:lnSpc>
                <a:spcPct val="120000"/>
              </a:lnSpc>
              <a:spcBef>
                <a:spcPts val="0"/>
              </a:spcBef>
              <a:buFont typeface="Wingdings" panose="05000000000000000000" pitchFamily="2" charset="2"/>
              <a:buChar char="v"/>
            </a:pPr>
            <a:r>
              <a:rPr lang="fr-FR" sz="2000" dirty="0">
                <a:solidFill>
                  <a:srgbClr val="232F5D"/>
                </a:solidFill>
              </a:rPr>
              <a:t>Changement culturel</a:t>
            </a:r>
          </a:p>
          <a:p>
            <a:pPr>
              <a:lnSpc>
                <a:spcPct val="120000"/>
              </a:lnSpc>
              <a:spcBef>
                <a:spcPts val="0"/>
              </a:spcBef>
              <a:buFont typeface="Wingdings" panose="05000000000000000000" pitchFamily="2" charset="2"/>
              <a:buChar char="v"/>
            </a:pPr>
            <a:r>
              <a:rPr lang="fr-FR" sz="2000" dirty="0">
                <a:solidFill>
                  <a:srgbClr val="232F5D"/>
                </a:solidFill>
              </a:rPr>
              <a:t>Déconstruire certaines représentations</a:t>
            </a:r>
          </a:p>
          <a:p>
            <a:pPr>
              <a:lnSpc>
                <a:spcPct val="120000"/>
              </a:lnSpc>
              <a:spcBef>
                <a:spcPts val="0"/>
              </a:spcBef>
              <a:buFont typeface="Wingdings" panose="05000000000000000000" pitchFamily="2" charset="2"/>
              <a:buChar char="v"/>
            </a:pPr>
            <a:r>
              <a:rPr lang="fr-FR" sz="2000" dirty="0">
                <a:solidFill>
                  <a:srgbClr val="232F5D"/>
                </a:solidFill>
              </a:rPr>
              <a:t>Changement de pratiques professionnelles</a:t>
            </a:r>
          </a:p>
          <a:p>
            <a:pPr marL="0" indent="0">
              <a:lnSpc>
                <a:spcPct val="120000"/>
              </a:lnSpc>
              <a:spcBef>
                <a:spcPts val="600"/>
              </a:spcBef>
              <a:spcAft>
                <a:spcPts val="600"/>
              </a:spcAft>
              <a:buNone/>
            </a:pPr>
            <a:r>
              <a:rPr lang="fr-FR" sz="2100" b="1" dirty="0"/>
              <a:t>UNE DEMARCHE INSTITUTIONNELLE</a:t>
            </a:r>
          </a:p>
          <a:p>
            <a:pPr>
              <a:lnSpc>
                <a:spcPct val="120000"/>
              </a:lnSpc>
              <a:spcBef>
                <a:spcPts val="0"/>
              </a:spcBef>
              <a:buFont typeface="Wingdings" panose="05000000000000000000" pitchFamily="2" charset="2"/>
              <a:buChar char="v"/>
            </a:pPr>
            <a:r>
              <a:rPr lang="fr-FR" sz="2000" dirty="0">
                <a:solidFill>
                  <a:srgbClr val="232F5D"/>
                </a:solidFill>
              </a:rPr>
              <a:t>Une réflexion globale au sein de votre institution, de votre structure.</a:t>
            </a:r>
          </a:p>
          <a:p>
            <a:pPr>
              <a:lnSpc>
                <a:spcPct val="120000"/>
              </a:lnSpc>
              <a:spcBef>
                <a:spcPts val="0"/>
              </a:spcBef>
              <a:buFont typeface="Wingdings" panose="05000000000000000000" pitchFamily="2" charset="2"/>
              <a:buChar char="v"/>
            </a:pPr>
            <a:r>
              <a:rPr lang="fr-FR" sz="2000" dirty="0">
                <a:solidFill>
                  <a:srgbClr val="232F5D"/>
                </a:solidFill>
              </a:rPr>
              <a:t>Une démarche suppose qu’elle soit portée par la gouvernance et la direction et qu’elle embarque autant les personnes concernées que les professionnelles</a:t>
            </a:r>
          </a:p>
          <a:p>
            <a:pPr>
              <a:lnSpc>
                <a:spcPct val="120000"/>
              </a:lnSpc>
              <a:spcBef>
                <a:spcPts val="0"/>
              </a:spcBef>
              <a:buFont typeface="Wingdings" panose="05000000000000000000" pitchFamily="2" charset="2"/>
              <a:buChar char="v"/>
            </a:pPr>
            <a:r>
              <a:rPr lang="fr-FR" sz="2000" dirty="0">
                <a:solidFill>
                  <a:srgbClr val="232F5D"/>
                </a:solidFill>
              </a:rPr>
              <a:t>Des changements organisationnels à prévoir,</a:t>
            </a:r>
          </a:p>
          <a:p>
            <a:pPr>
              <a:lnSpc>
                <a:spcPct val="120000"/>
              </a:lnSpc>
              <a:spcBef>
                <a:spcPts val="0"/>
              </a:spcBef>
              <a:buFont typeface="Wingdings" panose="05000000000000000000" pitchFamily="2" charset="2"/>
              <a:buChar char="v"/>
            </a:pPr>
            <a:r>
              <a:rPr lang="fr-FR" sz="2000" dirty="0">
                <a:solidFill>
                  <a:srgbClr val="232F5D"/>
                </a:solidFill>
              </a:rPr>
              <a:t>Démarche invitant à la mise en place d’un réel plan d’actions</a:t>
            </a:r>
          </a:p>
          <a:p>
            <a:pPr marL="0" indent="0">
              <a:lnSpc>
                <a:spcPct val="120000"/>
              </a:lnSpc>
              <a:spcBef>
                <a:spcPts val="600"/>
              </a:spcBef>
              <a:spcAft>
                <a:spcPts val="600"/>
              </a:spcAft>
              <a:buNone/>
            </a:pPr>
            <a:r>
              <a:rPr lang="fr-FR" sz="2100" b="1" dirty="0"/>
              <a:t>DEUX TEXTES DE REFERENCE, OUTILS SOCLES DE CETTE DEMARCHE</a:t>
            </a:r>
          </a:p>
          <a:p>
            <a:pPr>
              <a:lnSpc>
                <a:spcPct val="120000"/>
              </a:lnSpc>
              <a:spcBef>
                <a:spcPts val="0"/>
              </a:spcBef>
              <a:buFont typeface="Wingdings" panose="05000000000000000000" pitchFamily="2" charset="2"/>
              <a:buChar char="v"/>
            </a:pPr>
            <a:r>
              <a:rPr lang="fr-FR" sz="2000" dirty="0">
                <a:solidFill>
                  <a:srgbClr val="232F5D"/>
                </a:solidFill>
              </a:rPr>
              <a:t>La circulaire du 5 juillet 2021</a:t>
            </a:r>
          </a:p>
          <a:p>
            <a:pPr>
              <a:lnSpc>
                <a:spcPct val="120000"/>
              </a:lnSpc>
              <a:spcBef>
                <a:spcPts val="0"/>
              </a:spcBef>
              <a:buFont typeface="Wingdings" panose="05000000000000000000" pitchFamily="2" charset="2"/>
              <a:buChar char="v"/>
            </a:pPr>
            <a:r>
              <a:rPr lang="fr-FR" sz="2000" dirty="0">
                <a:solidFill>
                  <a:srgbClr val="232F5D"/>
                </a:solidFill>
              </a:rPr>
              <a:t>Le volet 1 des RBPP de la HAS</a:t>
            </a:r>
            <a:endParaRPr lang="fr-FR" sz="1800" dirty="0"/>
          </a:p>
        </p:txBody>
      </p:sp>
    </p:spTree>
    <p:extLst>
      <p:ext uri="{BB962C8B-B14F-4D97-AF65-F5344CB8AC3E}">
        <p14:creationId xmlns:p14="http://schemas.microsoft.com/office/powerpoint/2010/main" val="421431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B366E-E6FD-4213-A3EC-3DDA0CA89EF6}"/>
              </a:ext>
            </a:extLst>
          </p:cNvPr>
          <p:cNvSpPr>
            <a:spLocks noGrp="1"/>
          </p:cNvSpPr>
          <p:nvPr>
            <p:ph type="title"/>
          </p:nvPr>
        </p:nvSpPr>
        <p:spPr>
          <a:xfrm>
            <a:off x="558065" y="-243157"/>
            <a:ext cx="11372678" cy="918114"/>
          </a:xfrm>
        </p:spPr>
        <p:txBody>
          <a:bodyPr>
            <a:normAutofit/>
          </a:bodyPr>
          <a:lstStyle/>
          <a:p>
            <a:r>
              <a:rPr lang="fr-FR" dirty="0">
                <a:solidFill>
                  <a:schemeClr val="bg1"/>
                </a:solidFill>
              </a:rPr>
              <a:t>Pilotage et portage institutionnel</a:t>
            </a:r>
          </a:p>
        </p:txBody>
      </p:sp>
      <p:sp>
        <p:nvSpPr>
          <p:cNvPr id="3" name="Espace réservé du contenu 2">
            <a:extLst>
              <a:ext uri="{FF2B5EF4-FFF2-40B4-BE49-F238E27FC236}">
                <a16:creationId xmlns:a16="http://schemas.microsoft.com/office/drawing/2014/main" id="{5F6013B3-2E3A-4550-914D-B851C2234588}"/>
              </a:ext>
            </a:extLst>
          </p:cNvPr>
          <p:cNvSpPr>
            <a:spLocks noGrp="1"/>
          </p:cNvSpPr>
          <p:nvPr>
            <p:ph idx="1"/>
          </p:nvPr>
        </p:nvSpPr>
        <p:spPr>
          <a:xfrm>
            <a:off x="514523" y="674957"/>
            <a:ext cx="11891744" cy="5994400"/>
          </a:xfrm>
        </p:spPr>
        <p:txBody>
          <a:bodyPr>
            <a:noAutofit/>
          </a:bodyPr>
          <a:lstStyle/>
          <a:p>
            <a:pPr>
              <a:lnSpc>
                <a:spcPct val="100000"/>
              </a:lnSpc>
              <a:spcBef>
                <a:spcPts val="600"/>
              </a:spcBef>
              <a:spcAft>
                <a:spcPts val="600"/>
              </a:spcAft>
            </a:pPr>
            <a:r>
              <a:rPr lang="fr-FR" dirty="0">
                <a:solidFill>
                  <a:srgbClr val="232F5D"/>
                </a:solidFill>
              </a:rPr>
              <a:t>Les documents intentionnels : engagement formalisé de la direction dans la démarche VIAS  </a:t>
            </a:r>
          </a:p>
          <a:p>
            <a:pPr>
              <a:lnSpc>
                <a:spcPct val="100000"/>
              </a:lnSpc>
              <a:spcBef>
                <a:spcPts val="600"/>
              </a:spcBef>
              <a:spcAft>
                <a:spcPts val="600"/>
              </a:spcAft>
            </a:pPr>
            <a:r>
              <a:rPr lang="fr-FR" dirty="0">
                <a:solidFill>
                  <a:srgbClr val="232F5D"/>
                </a:solidFill>
              </a:rPr>
              <a:t>Une politique de communication effective</a:t>
            </a:r>
          </a:p>
          <a:p>
            <a:pPr>
              <a:lnSpc>
                <a:spcPct val="100000"/>
              </a:lnSpc>
              <a:spcBef>
                <a:spcPts val="600"/>
              </a:spcBef>
              <a:spcAft>
                <a:spcPts val="600"/>
              </a:spcAft>
            </a:pPr>
            <a:r>
              <a:rPr lang="fr-FR" dirty="0">
                <a:solidFill>
                  <a:srgbClr val="232F5D"/>
                </a:solidFill>
              </a:rPr>
              <a:t>Un plan de formation engagé dans la démarche VIAS</a:t>
            </a:r>
          </a:p>
          <a:p>
            <a:pPr>
              <a:lnSpc>
                <a:spcPct val="100000"/>
              </a:lnSpc>
              <a:spcBef>
                <a:spcPts val="600"/>
              </a:spcBef>
              <a:spcAft>
                <a:spcPts val="600"/>
              </a:spcAft>
            </a:pPr>
            <a:r>
              <a:rPr lang="fr-FR" dirty="0">
                <a:solidFill>
                  <a:srgbClr val="232F5D"/>
                </a:solidFill>
              </a:rPr>
              <a:t>La direction met à disposition les ressources nécessaires à la démarche VIAS</a:t>
            </a:r>
          </a:p>
          <a:p>
            <a:pPr lvl="1">
              <a:lnSpc>
                <a:spcPct val="100000"/>
              </a:lnSpc>
              <a:spcBef>
                <a:spcPts val="600"/>
              </a:spcBef>
              <a:spcAft>
                <a:spcPts val="600"/>
              </a:spcAft>
              <a:buFont typeface="Wingdings" panose="05000000000000000000" pitchFamily="2" charset="2"/>
              <a:buChar char="v"/>
            </a:pPr>
            <a:r>
              <a:rPr lang="fr-FR" sz="2800" dirty="0">
                <a:solidFill>
                  <a:srgbClr val="232F5D"/>
                </a:solidFill>
              </a:rPr>
              <a:t>RH</a:t>
            </a:r>
          </a:p>
          <a:p>
            <a:pPr lvl="1">
              <a:lnSpc>
                <a:spcPct val="100000"/>
              </a:lnSpc>
              <a:spcBef>
                <a:spcPts val="600"/>
              </a:spcBef>
              <a:spcAft>
                <a:spcPts val="600"/>
              </a:spcAft>
              <a:buFont typeface="Wingdings" panose="05000000000000000000" pitchFamily="2" charset="2"/>
              <a:buChar char="v"/>
            </a:pPr>
            <a:r>
              <a:rPr lang="fr-FR" sz="2800" dirty="0">
                <a:solidFill>
                  <a:srgbClr val="232F5D"/>
                </a:solidFill>
              </a:rPr>
              <a:t>Organisationnel</a:t>
            </a:r>
          </a:p>
          <a:p>
            <a:pPr lvl="1">
              <a:lnSpc>
                <a:spcPct val="100000"/>
              </a:lnSpc>
              <a:spcBef>
                <a:spcPts val="600"/>
              </a:spcBef>
              <a:spcAft>
                <a:spcPts val="600"/>
              </a:spcAft>
              <a:buFont typeface="Wingdings" panose="05000000000000000000" pitchFamily="2" charset="2"/>
              <a:buChar char="v"/>
            </a:pPr>
            <a:r>
              <a:rPr lang="fr-FR" sz="2800" dirty="0">
                <a:solidFill>
                  <a:srgbClr val="232F5D"/>
                </a:solidFill>
              </a:rPr>
              <a:t>Architectural</a:t>
            </a:r>
          </a:p>
          <a:p>
            <a:pPr>
              <a:lnSpc>
                <a:spcPct val="100000"/>
              </a:lnSpc>
              <a:spcBef>
                <a:spcPts val="600"/>
              </a:spcBef>
              <a:spcAft>
                <a:spcPts val="600"/>
              </a:spcAft>
            </a:pPr>
            <a:r>
              <a:rPr lang="fr-FR" dirty="0">
                <a:solidFill>
                  <a:srgbClr val="232F5D"/>
                </a:solidFill>
              </a:rPr>
              <a:t>La direction dispose d'une politique de prévention et de gestion des risques de violence sexuelle</a:t>
            </a:r>
          </a:p>
        </p:txBody>
      </p:sp>
    </p:spTree>
    <p:extLst>
      <p:ext uri="{BB962C8B-B14F-4D97-AF65-F5344CB8AC3E}">
        <p14:creationId xmlns:p14="http://schemas.microsoft.com/office/powerpoint/2010/main" val="150266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F6013B3-2E3A-4550-914D-B851C2234588}"/>
              </a:ext>
            </a:extLst>
          </p:cNvPr>
          <p:cNvSpPr>
            <a:spLocks noGrp="1"/>
          </p:cNvSpPr>
          <p:nvPr>
            <p:ph idx="1"/>
          </p:nvPr>
        </p:nvSpPr>
        <p:spPr>
          <a:xfrm>
            <a:off x="687049" y="905187"/>
            <a:ext cx="11162581" cy="5409349"/>
          </a:xfrm>
        </p:spPr>
        <p:txBody>
          <a:bodyPr>
            <a:normAutofit/>
          </a:bodyPr>
          <a:lstStyle/>
          <a:p>
            <a:endParaRPr lang="fr-FR" dirty="0"/>
          </a:p>
          <a:p>
            <a:pPr>
              <a:spcBef>
                <a:spcPts val="1800"/>
              </a:spcBef>
              <a:spcAft>
                <a:spcPts val="1800"/>
              </a:spcAft>
            </a:pPr>
            <a:r>
              <a:rPr lang="fr-FR" sz="3600" dirty="0"/>
              <a:t>Informer et impliquer les personnes concernées </a:t>
            </a:r>
          </a:p>
          <a:p>
            <a:pPr>
              <a:spcBef>
                <a:spcPts val="1800"/>
              </a:spcBef>
              <a:spcAft>
                <a:spcPts val="1800"/>
              </a:spcAft>
            </a:pPr>
            <a:r>
              <a:rPr lang="fr-FR" sz="3600" dirty="0"/>
              <a:t>Ecouter et recueillir les besoins des personnes concernées </a:t>
            </a:r>
          </a:p>
          <a:p>
            <a:pPr>
              <a:spcBef>
                <a:spcPts val="1800"/>
              </a:spcBef>
              <a:spcAft>
                <a:spcPts val="1800"/>
              </a:spcAft>
            </a:pPr>
            <a:r>
              <a:rPr lang="fr-FR" sz="3600" dirty="0"/>
              <a:t>Respecter les droits et libertés des personnes concernées </a:t>
            </a:r>
          </a:p>
        </p:txBody>
      </p:sp>
      <p:sp>
        <p:nvSpPr>
          <p:cNvPr id="5" name="Titre 4">
            <a:extLst>
              <a:ext uri="{FF2B5EF4-FFF2-40B4-BE49-F238E27FC236}">
                <a16:creationId xmlns:a16="http://schemas.microsoft.com/office/drawing/2014/main" id="{21C780CA-E1FB-45F7-991E-0A9F96CAAF04}"/>
              </a:ext>
            </a:extLst>
          </p:cNvPr>
          <p:cNvSpPr>
            <a:spLocks noGrp="1"/>
          </p:cNvSpPr>
          <p:nvPr>
            <p:ph type="title"/>
          </p:nvPr>
        </p:nvSpPr>
        <p:spPr>
          <a:xfrm>
            <a:off x="687049" y="181741"/>
            <a:ext cx="10515600" cy="723446"/>
          </a:xfrm>
        </p:spPr>
        <p:txBody>
          <a:bodyPr>
            <a:normAutofit fontScale="90000"/>
          </a:bodyPr>
          <a:lstStyle/>
          <a:p>
            <a:r>
              <a:rPr lang="fr-FR" dirty="0">
                <a:solidFill>
                  <a:schemeClr val="bg1"/>
                </a:solidFill>
              </a:rPr>
              <a:t>L’accompagnement VIAS</a:t>
            </a:r>
            <a:br>
              <a:rPr lang="fr-FR" dirty="0"/>
            </a:br>
            <a:endParaRPr lang="fr-FR" dirty="0"/>
          </a:p>
        </p:txBody>
      </p:sp>
    </p:spTree>
    <p:extLst>
      <p:ext uri="{BB962C8B-B14F-4D97-AF65-F5344CB8AC3E}">
        <p14:creationId xmlns:p14="http://schemas.microsoft.com/office/powerpoint/2010/main" val="201959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F6013B3-2E3A-4550-914D-B851C2234588}"/>
              </a:ext>
            </a:extLst>
          </p:cNvPr>
          <p:cNvSpPr>
            <a:spLocks noGrp="1"/>
          </p:cNvSpPr>
          <p:nvPr>
            <p:ph idx="1"/>
          </p:nvPr>
        </p:nvSpPr>
        <p:spPr>
          <a:xfrm>
            <a:off x="687049" y="905187"/>
            <a:ext cx="11162581" cy="5409349"/>
          </a:xfrm>
        </p:spPr>
        <p:txBody>
          <a:bodyPr>
            <a:normAutofit/>
          </a:bodyPr>
          <a:lstStyle/>
          <a:p>
            <a:endParaRPr lang="fr-FR" dirty="0"/>
          </a:p>
          <a:p>
            <a:pPr marL="0" indent="0">
              <a:buNone/>
            </a:pPr>
            <a:endParaRPr lang="fr-FR" dirty="0"/>
          </a:p>
        </p:txBody>
      </p:sp>
      <p:sp>
        <p:nvSpPr>
          <p:cNvPr id="5" name="Titre 4">
            <a:extLst>
              <a:ext uri="{FF2B5EF4-FFF2-40B4-BE49-F238E27FC236}">
                <a16:creationId xmlns:a16="http://schemas.microsoft.com/office/drawing/2014/main" id="{21C780CA-E1FB-45F7-991E-0A9F96CAAF04}"/>
              </a:ext>
            </a:extLst>
          </p:cNvPr>
          <p:cNvSpPr>
            <a:spLocks noGrp="1"/>
          </p:cNvSpPr>
          <p:nvPr>
            <p:ph type="title"/>
          </p:nvPr>
        </p:nvSpPr>
        <p:spPr>
          <a:xfrm>
            <a:off x="687049" y="181741"/>
            <a:ext cx="10515600" cy="723446"/>
          </a:xfrm>
        </p:spPr>
        <p:txBody>
          <a:bodyPr>
            <a:normAutofit fontScale="90000"/>
          </a:bodyPr>
          <a:lstStyle/>
          <a:p>
            <a:r>
              <a:rPr lang="fr-FR" dirty="0">
                <a:solidFill>
                  <a:schemeClr val="bg1"/>
                </a:solidFill>
              </a:rPr>
              <a:t>La prise en charge des violences sexuelles </a:t>
            </a:r>
            <a:br>
              <a:rPr lang="fr-FR" dirty="0"/>
            </a:br>
            <a:endParaRPr lang="fr-FR" dirty="0"/>
          </a:p>
        </p:txBody>
      </p:sp>
      <p:sp>
        <p:nvSpPr>
          <p:cNvPr id="4" name="Espace réservé du contenu 2">
            <a:extLst>
              <a:ext uri="{FF2B5EF4-FFF2-40B4-BE49-F238E27FC236}">
                <a16:creationId xmlns:a16="http://schemas.microsoft.com/office/drawing/2014/main" id="{5727E4B3-1923-40B6-9A0D-D1ABB207E590}"/>
              </a:ext>
            </a:extLst>
          </p:cNvPr>
          <p:cNvSpPr txBox="1">
            <a:spLocks/>
          </p:cNvSpPr>
          <p:nvPr/>
        </p:nvSpPr>
        <p:spPr>
          <a:xfrm>
            <a:off x="839449" y="1057587"/>
            <a:ext cx="11162581" cy="5409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A712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2F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2F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2F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2F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3600"/>
              </a:spcBef>
              <a:spcAft>
                <a:spcPts val="3600"/>
              </a:spcAft>
              <a:buClrTx/>
              <a:buSzTx/>
              <a:buFont typeface="Arial" panose="020B0604020202020204" pitchFamily="34" charset="0"/>
              <a:buChar char="•"/>
              <a:tabLst/>
              <a:defRPr/>
            </a:pPr>
            <a:r>
              <a:rPr kumimoji="0" lang="fr-FR" sz="4400" b="0" i="0" u="none" strike="noStrike" kern="1200" cap="none" spc="0" normalizeH="0" baseline="0" noProof="0" dirty="0">
                <a:ln>
                  <a:noFill/>
                </a:ln>
                <a:solidFill>
                  <a:srgbClr val="5A7129"/>
                </a:solidFill>
                <a:effectLst/>
                <a:uLnTx/>
                <a:uFillTx/>
                <a:latin typeface="Arial" panose="020B0604020202020204" pitchFamily="34" charset="0"/>
                <a:ea typeface="+mn-ea"/>
                <a:cs typeface="Arial" panose="020B0604020202020204" pitchFamily="34" charset="0"/>
              </a:rPr>
              <a:t>Signalement des situations  de violence sexuelle</a:t>
            </a:r>
          </a:p>
          <a:p>
            <a:pPr marL="228600" marR="0" lvl="0" indent="-228600" algn="l" defTabSz="914400" rtl="0" eaLnBrk="1" fontAlgn="auto" latinLnBrk="0" hangingPunct="1">
              <a:lnSpc>
                <a:spcPct val="90000"/>
              </a:lnSpc>
              <a:spcBef>
                <a:spcPts val="3600"/>
              </a:spcBef>
              <a:spcAft>
                <a:spcPts val="3600"/>
              </a:spcAft>
              <a:buClrTx/>
              <a:buSzTx/>
              <a:buFont typeface="Arial" panose="020B0604020202020204" pitchFamily="34" charset="0"/>
              <a:buChar char="•"/>
              <a:tabLst/>
              <a:defRPr/>
            </a:pPr>
            <a:r>
              <a:rPr kumimoji="0" lang="fr-FR" sz="4400" b="0" i="0" u="none" strike="noStrike" kern="1200" cap="none" spc="0" normalizeH="0" baseline="0" noProof="0" dirty="0">
                <a:ln>
                  <a:noFill/>
                </a:ln>
                <a:solidFill>
                  <a:srgbClr val="5A7129"/>
                </a:solidFill>
                <a:effectLst/>
                <a:uLnTx/>
                <a:uFillTx/>
                <a:latin typeface="Arial" panose="020B0604020202020204" pitchFamily="34" charset="0"/>
                <a:ea typeface="+mn-ea"/>
                <a:cs typeface="Arial" panose="020B0604020202020204" pitchFamily="34" charset="0"/>
              </a:rPr>
              <a:t>Accompagnement suite à des violences sexuelles </a:t>
            </a:r>
          </a:p>
        </p:txBody>
      </p:sp>
    </p:spTree>
    <p:extLst>
      <p:ext uri="{BB962C8B-B14F-4D97-AF65-F5344CB8AC3E}">
        <p14:creationId xmlns:p14="http://schemas.microsoft.com/office/powerpoint/2010/main" val="6335931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CCECQA">
      <a:dk1>
        <a:srgbClr val="000000"/>
      </a:dk1>
      <a:lt1>
        <a:srgbClr val="FFFFFF"/>
      </a:lt1>
      <a:dk2>
        <a:srgbClr val="44546A"/>
      </a:dk2>
      <a:lt2>
        <a:srgbClr val="E7E6E6"/>
      </a:lt2>
      <a:accent1>
        <a:srgbClr val="0B4159"/>
      </a:accent1>
      <a:accent2>
        <a:srgbClr val="F19D70"/>
      </a:accent2>
      <a:accent3>
        <a:srgbClr val="4B718A"/>
      </a:accent3>
      <a:accent4>
        <a:srgbClr val="93B7B3"/>
      </a:accent4>
      <a:accent5>
        <a:srgbClr val="797979"/>
      </a:accent5>
      <a:accent6>
        <a:srgbClr val="919191"/>
      </a:accent6>
      <a:hlink>
        <a:srgbClr val="009192"/>
      </a:hlink>
      <a:folHlink>
        <a:srgbClr val="FF93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CCECQA">
      <a:dk1>
        <a:srgbClr val="000000"/>
      </a:dk1>
      <a:lt1>
        <a:srgbClr val="FFFFFF"/>
      </a:lt1>
      <a:dk2>
        <a:srgbClr val="44546A"/>
      </a:dk2>
      <a:lt2>
        <a:srgbClr val="E7E6E6"/>
      </a:lt2>
      <a:accent1>
        <a:srgbClr val="0B4159"/>
      </a:accent1>
      <a:accent2>
        <a:srgbClr val="F19D70"/>
      </a:accent2>
      <a:accent3>
        <a:srgbClr val="4B718A"/>
      </a:accent3>
      <a:accent4>
        <a:srgbClr val="93B7B3"/>
      </a:accent4>
      <a:accent5>
        <a:srgbClr val="797979"/>
      </a:accent5>
      <a:accent6>
        <a:srgbClr val="919191"/>
      </a:accent6>
      <a:hlink>
        <a:srgbClr val="009192"/>
      </a:hlink>
      <a:folHlink>
        <a:srgbClr val="FF93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lgn="l">
          <a:defRPr dirty="0" smtClean="0"/>
        </a:defPPr>
      </a:lstStyle>
    </a:txDef>
  </a:objectDefaults>
  <a:extraClrSchemeLst/>
  <a:extLst>
    <a:ext uri="{05A4C25C-085E-4340-85A3-A5531E510DB2}">
      <thm15:themeFamily xmlns:thm15="http://schemas.microsoft.com/office/thememl/2012/main" name="CCECQA_potx [Lecture seule]" id="{030B3558-DCCD-45A1-8DE0-A9AC3A770B37}" vid="{4EF57D8A-90B8-47E2-9AD3-74E7549457D1}"/>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CBF070B615A24FA2EDACAD250E4485" ma:contentTypeVersion="11" ma:contentTypeDescription="Crée un document." ma:contentTypeScope="" ma:versionID="df786adc5d73ce6a74e43e4f3705db03">
  <xsd:schema xmlns:xsd="http://www.w3.org/2001/XMLSchema" xmlns:xs="http://www.w3.org/2001/XMLSchema" xmlns:p="http://schemas.microsoft.com/office/2006/metadata/properties" xmlns:ns2="67d77ff4-89a8-4d95-8a5e-c69c0cf6e371" xmlns:ns3="cf5e1f70-0bac-4741-bbdc-7d891ed9707e" targetNamespace="http://schemas.microsoft.com/office/2006/metadata/properties" ma:root="true" ma:fieldsID="6a120c81f8e937e6a16b2e3d63c7d6e1" ns2:_="" ns3:_="">
    <xsd:import namespace="67d77ff4-89a8-4d95-8a5e-c69c0cf6e371"/>
    <xsd:import namespace="cf5e1f70-0bac-4741-bbdc-7d891ed970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77ff4-89a8-4d95-8a5e-c69c0cf6e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6b36ff21-6ba8-4257-b34f-50ed9eb663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5e1f70-0bac-4741-bbdc-7d891ed9707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98133c1-8f41-49ca-965a-1d956b9abdb5}" ma:internalName="TaxCatchAll" ma:showField="CatchAllData" ma:web="cf5e1f70-0bac-4741-bbdc-7d891ed970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f5e1f70-0bac-4741-bbdc-7d891ed9707e" xsi:nil="true"/>
    <lcf76f155ced4ddcb4097134ff3c332f xmlns="67d77ff4-89a8-4d95-8a5e-c69c0cf6e3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F12D2CC-56A1-4D0E-96E3-F82F61BDF379}">
  <ds:schemaRefs>
    <ds:schemaRef ds:uri="http://schemas.microsoft.com/sharepoint/v3/contenttype/forms"/>
  </ds:schemaRefs>
</ds:datastoreItem>
</file>

<file path=customXml/itemProps2.xml><?xml version="1.0" encoding="utf-8"?>
<ds:datastoreItem xmlns:ds="http://schemas.openxmlformats.org/officeDocument/2006/customXml" ds:itemID="{98FD8CB5-5799-4315-AAB8-AE5DAC11A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d77ff4-89a8-4d95-8a5e-c69c0cf6e371"/>
    <ds:schemaRef ds:uri="cf5e1f70-0bac-4741-bbdc-7d891ed970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71C4B8-4B20-4616-AAA5-38D73EA651E9}">
  <ds:schemaRefs>
    <ds:schemaRef ds:uri="http://schemas.microsoft.com/office/2006/metadata/properties"/>
    <ds:schemaRef ds:uri="http://schemas.microsoft.com/office/infopath/2007/PartnerControls"/>
    <ds:schemaRef ds:uri="cf5e1f70-0bac-4741-bbdc-7d891ed9707e"/>
    <ds:schemaRef ds:uri="67d77ff4-89a8-4d95-8a5e-c69c0cf6e371"/>
  </ds:schemaRefs>
</ds:datastoreItem>
</file>

<file path=docProps/app.xml><?xml version="1.0" encoding="utf-8"?>
<Properties xmlns="http://schemas.openxmlformats.org/officeDocument/2006/extended-properties" xmlns:vt="http://schemas.openxmlformats.org/officeDocument/2006/docPropsVTypes">
  <TotalTime>5799</TotalTime>
  <Words>2829</Words>
  <Application>Microsoft Office PowerPoint</Application>
  <PresentationFormat>Grand écran</PresentationFormat>
  <Paragraphs>144</Paragraphs>
  <Slides>13</Slides>
  <Notes>12</Notes>
  <HiddenSlides>1</HiddenSlides>
  <MMClips>0</MMClips>
  <ScaleCrop>false</ScaleCrop>
  <HeadingPairs>
    <vt:vector size="4" baseType="variant">
      <vt:variant>
        <vt:lpstr>Thème</vt:lpstr>
      </vt:variant>
      <vt:variant>
        <vt:i4>3</vt:i4>
      </vt:variant>
      <vt:variant>
        <vt:lpstr>Titres des diapositives</vt:lpstr>
      </vt:variant>
      <vt:variant>
        <vt:i4>13</vt:i4>
      </vt:variant>
    </vt:vector>
  </HeadingPairs>
  <TitlesOfParts>
    <vt:vector size="16" baseType="lpstr">
      <vt:lpstr>Thème Office</vt:lpstr>
      <vt:lpstr>1_Thème Office</vt:lpstr>
      <vt:lpstr>2_Thème Office</vt:lpstr>
      <vt:lpstr>Martine JOURDAIN BERNARD cheffe de projets martine.jourdain-bernard@ccecqa.fr Elodie GALISSON Coordinatrice Centre ressource Intimagir Nouvelle Aquitaine elodie.galisson@apf.asso.fr Marie CORADE Educatrice spécialisée, IRSA mh.corade@irsa.fr  </vt:lpstr>
      <vt:lpstr>Vie intime, affective et sexuelle en ESMS secteur handicap</vt:lpstr>
      <vt:lpstr>Centre ressource INTIMAGIR  Nouvelle-Aquitaine</vt:lpstr>
      <vt:lpstr>La circulaire du 5 juillet 2021</vt:lpstr>
      <vt:lpstr>Présentation PowerPoint</vt:lpstr>
      <vt:lpstr>Une démarche VIAS</vt:lpstr>
      <vt:lpstr>Pilotage et portage institutionnel</vt:lpstr>
      <vt:lpstr>L’accompagnement VIAS </vt:lpstr>
      <vt:lpstr>La prise en charge des violences sexuelles  </vt:lpstr>
      <vt:lpstr>Les fondamentaux de la démarche </vt:lpstr>
      <vt:lpstr>Votre interlocutrice : Elodie GALISSON Coordinatrice Centre ressources INTIMAGIR Nouvelle Aquitaine IEM Château Raba, 2 rue Ronsard, 33400 TALENCE Mobile : 06 83 85 23 08 elodie.galisson@apf.asso.fr</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Elodie GALISSON</dc:creator>
  <cp:lastModifiedBy>Martine Jourdain-Bernard</cp:lastModifiedBy>
  <cp:revision>77</cp:revision>
  <cp:lastPrinted>2025-09-23T10:11:21Z</cp:lastPrinted>
  <dcterms:created xsi:type="dcterms:W3CDTF">2025-05-23T13:57:27Z</dcterms:created>
  <dcterms:modified xsi:type="dcterms:W3CDTF">2025-11-08T10:32:42Z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0x01010028CBF070B615A24FA2EDACAD250E4485</vt:lpwstr>
  </property>
  <property fmtid="{D5CDD505-2E9C-101B-9397-08002B2CF9AE}" pid="3" name="_dlc_DocIdItemGuid">
    <vt:lpwstr>543a50d7-d967-4db9-9770-a0b509a72956</vt:lpwstr>
  </property>
  <property fmtid="{D5CDD505-2E9C-101B-9397-08002B2CF9AE}" pid="4" name="MediaServiceImageTags">
    <vt:lpwstr/>
  </property>
</Properties>
</file>